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mp3" ContentType="audio/mpeg"/>
  <Default Extension="mp4" ContentType="video/mp4"/>
  <Default Extension="jpeg" ContentType="image/jpeg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8" r:id="rId2"/>
    <p:sldId id="259" r:id="rId3"/>
    <p:sldId id="263" r:id="rId4"/>
    <p:sldId id="278" r:id="rId5"/>
    <p:sldId id="296" r:id="rId6"/>
    <p:sldId id="290" r:id="rId7"/>
    <p:sldId id="314" r:id="rId8"/>
    <p:sldId id="315" r:id="rId9"/>
    <p:sldId id="316" r:id="rId10"/>
    <p:sldId id="301" r:id="rId11"/>
    <p:sldId id="261" r:id="rId12"/>
    <p:sldId id="298" r:id="rId13"/>
    <p:sldId id="299" r:id="rId14"/>
    <p:sldId id="300" r:id="rId15"/>
    <p:sldId id="303" r:id="rId16"/>
    <p:sldId id="304" r:id="rId17"/>
    <p:sldId id="305" r:id="rId18"/>
    <p:sldId id="306" r:id="rId19"/>
    <p:sldId id="307" r:id="rId20"/>
    <p:sldId id="272" r:id="rId21"/>
    <p:sldId id="317" r:id="rId22"/>
    <p:sldId id="318" r:id="rId23"/>
    <p:sldId id="267" r:id="rId24"/>
    <p:sldId id="308" r:id="rId25"/>
    <p:sldId id="319" r:id="rId26"/>
    <p:sldId id="320" r:id="rId27"/>
    <p:sldId id="310" r:id="rId28"/>
    <p:sldId id="311" r:id="rId29"/>
    <p:sldId id="321" r:id="rId30"/>
    <p:sldId id="274" r:id="rId31"/>
    <p:sldId id="270" r:id="rId32"/>
    <p:sldId id="293" r:id="rId33"/>
  </p:sldIdLst>
  <p:sldSz cx="12192000" cy="6858000"/>
  <p:notesSz cx="6858000" cy="9144000"/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BBCA"/>
    <a:srgbClr val="2BA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18" autoAdjust="0"/>
    <p:restoredTop sz="94660"/>
  </p:normalViewPr>
  <p:slideViewPr>
    <p:cSldViewPr snapToGrid="0">
      <p:cViewPr varScale="1">
        <p:scale>
          <a:sx n="94" d="100"/>
          <a:sy n="94" d="100"/>
        </p:scale>
        <p:origin x="10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tags" Target="tags/tag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4>
</file>

<file path=ppt/media/media11.mp4>
</file>

<file path=ppt/media/media12.mp4>
</file>

<file path=ppt/media/media13.mp4>
</file>

<file path=ppt/media/media14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308360-842A-4C3C-9679-C1897A14F17E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3CFDD6-C979-4C15-AE94-C7783B99A1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616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363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628FEC3-F43D-46C0-8D11-6172D2A5BE44}" type="slidenum">
              <a:rPr lang="zh-CN" altLang="en-US" smtClean="0">
                <a:ea typeface="宋体" charset="-122"/>
              </a:rPr>
              <a:pPr/>
              <a:t>1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85566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10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49189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11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9663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12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912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13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90181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14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5189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15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4839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16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7383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17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67120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18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93797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19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938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7411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A714154-18F0-4432-A788-A0A0169A367F}" type="slidenum">
              <a:rPr lang="zh-CN" altLang="en-US" smtClean="0">
                <a:ea typeface="宋体" charset="-122"/>
              </a:rPr>
              <a:pPr/>
              <a:t>2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47890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4034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4035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42969EF5-99C3-4177-AC09-DC2D9C346687}" type="slidenum">
              <a:rPr lang="zh-CN" altLang="en-US" smtClean="0">
                <a:ea typeface="宋体" charset="-122"/>
              </a:rPr>
              <a:pPr/>
              <a:t>20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30442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21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68468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03FA2-634C-4A08-ADA1-A8F6C09DE98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517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4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3795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78FB1B03-9EE3-4F4B-8B18-B44898084B9B}" type="slidenum">
              <a:rPr lang="zh-CN" altLang="en-US" smtClean="0">
                <a:ea typeface="宋体" charset="-122"/>
              </a:rPr>
              <a:pPr/>
              <a:t>23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56292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24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92130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25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2669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9E876D-A161-448D-B6CF-F08EE065FC69}" type="slidenum">
              <a:rPr lang="zh-CN" altLang="en-US" smtClean="0">
                <a:solidFill>
                  <a:prstClr val="black"/>
                </a:solidFill>
              </a:rPr>
              <a:pPr/>
              <a:t>26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968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27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82804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28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95903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29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817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2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5603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CC3600CA-FF9E-474F-BC4F-9BAA88491521}" type="slidenum">
              <a:rPr lang="zh-CN" altLang="en-US" smtClean="0">
                <a:ea typeface="宋体" charset="-122"/>
              </a:rPr>
              <a:pPr/>
              <a:t>3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43326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0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8131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87A6554-3D9E-4238-8377-AF1EA36AC421}" type="slidenum">
              <a:rPr lang="zh-CN" altLang="en-US" smtClean="0">
                <a:ea typeface="宋体" charset="-122"/>
              </a:rPr>
              <a:pPr/>
              <a:t>30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85696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9938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993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CA2C7709-244A-4851-9E98-2C0922280415}" type="slidenum">
              <a:rPr lang="zh-CN" altLang="en-US" smtClean="0">
                <a:ea typeface="宋体" charset="-122"/>
              </a:rPr>
              <a:pPr/>
              <a:t>31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44648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5363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628FEC3-F43D-46C0-8D11-6172D2A5BE44}" type="slidenum">
              <a:rPr lang="zh-CN" altLang="en-US" smtClean="0">
                <a:ea typeface="宋体" charset="-122"/>
              </a:rPr>
              <a:pPr/>
              <a:t>32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4548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2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56323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5134B7F-ECD8-4E45-A3FB-2079291D2CED}" type="slidenum">
              <a:rPr lang="zh-CN" altLang="en-US" smtClean="0">
                <a:ea typeface="宋体" charset="-122"/>
              </a:rPr>
              <a:pPr/>
              <a:t>4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3478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5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3722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CFA4C7-6838-4F06-812B-71EA5DFC8D65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3513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7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874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8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317809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7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9E88A4B-5E00-4148-AB59-8FE775E93C9C}" type="slidenum">
              <a:rPr lang="zh-CN" altLang="en-US" smtClean="0">
                <a:ea typeface="宋体" charset="-122"/>
              </a:rPr>
              <a:pPr/>
              <a:t>9</a:t>
            </a:fld>
            <a:endParaRPr lang="en-US" altLang="zh-CN" smtClean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0239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18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092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830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275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718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164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447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8226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412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273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06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9953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4874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454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E1F84-0578-4086-AD34-E133F514DA6F}" type="datetimeFigureOut">
              <a:rPr lang="zh-CN" altLang="en-US" smtClean="0"/>
              <a:t>2018/3/11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5FF1A-19E7-4797-91DC-54CCE0FAF7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950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7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8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9.png"/><Relationship Id="rId1" Type="http://schemas.microsoft.com/office/2007/relationships/media" Target="../media/media6.mp4"/><Relationship Id="rId2" Type="http://schemas.openxmlformats.org/officeDocument/2006/relationships/video" Target="../media/media6.mp4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10.png"/><Relationship Id="rId1" Type="http://schemas.microsoft.com/office/2007/relationships/media" Target="../media/media7.mp4"/><Relationship Id="rId2" Type="http://schemas.openxmlformats.org/officeDocument/2006/relationships/video" Target="../media/media7.mp4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11.png"/><Relationship Id="rId1" Type="http://schemas.microsoft.com/office/2007/relationships/media" Target="../media/media8.mp4"/><Relationship Id="rId2" Type="http://schemas.openxmlformats.org/officeDocument/2006/relationships/video" Target="../media/media8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7.xml"/><Relationship Id="rId5" Type="http://schemas.openxmlformats.org/officeDocument/2006/relationships/image" Target="../media/image12.png"/><Relationship Id="rId1" Type="http://schemas.microsoft.com/office/2007/relationships/media" Target="../media/media9.mp4"/><Relationship Id="rId2" Type="http://schemas.openxmlformats.org/officeDocument/2006/relationships/video" Target="../media/media9.mp4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9.xml"/><Relationship Id="rId5" Type="http://schemas.openxmlformats.org/officeDocument/2006/relationships/image" Target="../media/image13.png"/><Relationship Id="rId1" Type="http://schemas.microsoft.com/office/2007/relationships/media" Target="../media/media10.mp4"/><Relationship Id="rId2" Type="http://schemas.openxmlformats.org/officeDocument/2006/relationships/video" Target="../media/media10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2.xml"/><Relationship Id="rId5" Type="http://schemas.openxmlformats.org/officeDocument/2006/relationships/image" Target="../media/image14.png"/><Relationship Id="rId1" Type="http://schemas.microsoft.com/office/2007/relationships/media" Target="../media/media11.mp4"/><Relationship Id="rId2" Type="http://schemas.openxmlformats.org/officeDocument/2006/relationships/video" Target="../media/media11.mp4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24.xml"/><Relationship Id="rId5" Type="http://schemas.openxmlformats.org/officeDocument/2006/relationships/image" Target="../media/image15.png"/><Relationship Id="rId1" Type="http://schemas.microsoft.com/office/2007/relationships/media" Target="../media/media12.mp4"/><Relationship Id="rId2" Type="http://schemas.openxmlformats.org/officeDocument/2006/relationships/video" Target="../media/media12.mp4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27.xml"/><Relationship Id="rId5" Type="http://schemas.openxmlformats.org/officeDocument/2006/relationships/image" Target="../media/image16.png"/><Relationship Id="rId1" Type="http://schemas.microsoft.com/office/2007/relationships/media" Target="../media/media13.mp4"/><Relationship Id="rId2" Type="http://schemas.openxmlformats.org/officeDocument/2006/relationships/video" Target="../media/media13.mp4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28.xml"/><Relationship Id="rId5" Type="http://schemas.openxmlformats.org/officeDocument/2006/relationships/image" Target="../media/image17.png"/><Relationship Id="rId1" Type="http://schemas.microsoft.com/office/2007/relationships/media" Target="../media/media14.mp4"/><Relationship Id="rId2" Type="http://schemas.openxmlformats.org/officeDocument/2006/relationships/video" Target="../media/media14.mp4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5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6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09600" y="4977766"/>
            <a:ext cx="10972800" cy="18802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1" name="Freeform 5820"/>
          <p:cNvSpPr>
            <a:spLocks/>
          </p:cNvSpPr>
          <p:nvPr/>
        </p:nvSpPr>
        <p:spPr bwMode="auto">
          <a:xfrm>
            <a:off x="3335656" y="7440930"/>
            <a:ext cx="773430" cy="1981200"/>
          </a:xfrm>
          <a:custGeom>
            <a:avLst/>
            <a:gdLst>
              <a:gd name="T0" fmla="*/ 420688 w 406"/>
              <a:gd name="T1" fmla="*/ 0 h 1040"/>
              <a:gd name="T2" fmla="*/ 0 w 406"/>
              <a:gd name="T3" fmla="*/ 1644650 h 1040"/>
              <a:gd name="T4" fmla="*/ 22225 w 406"/>
              <a:gd name="T5" fmla="*/ 1651000 h 1040"/>
              <a:gd name="T6" fmla="*/ 644525 w 406"/>
              <a:gd name="T7" fmla="*/ 71437 h 1040"/>
              <a:gd name="T8" fmla="*/ 420688 w 406"/>
              <a:gd name="T9" fmla="*/ 0 h 10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06"/>
              <a:gd name="T16" fmla="*/ 0 h 1040"/>
              <a:gd name="T17" fmla="*/ 406 w 406"/>
              <a:gd name="T18" fmla="*/ 1040 h 10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06" h="1040">
                <a:moveTo>
                  <a:pt x="265" y="0"/>
                </a:moveTo>
                <a:lnTo>
                  <a:pt x="0" y="1036"/>
                </a:lnTo>
                <a:lnTo>
                  <a:pt x="14" y="1040"/>
                </a:lnTo>
                <a:lnTo>
                  <a:pt x="406" y="45"/>
                </a:lnTo>
                <a:lnTo>
                  <a:pt x="265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 sz="2160"/>
          </a:p>
        </p:txBody>
      </p:sp>
      <p:grpSp>
        <p:nvGrpSpPr>
          <p:cNvPr id="46" name="组合 45"/>
          <p:cNvGrpSpPr>
            <a:grpSpLocks/>
          </p:cNvGrpSpPr>
          <p:nvPr/>
        </p:nvGrpSpPr>
        <p:grpSpPr bwMode="auto">
          <a:xfrm>
            <a:off x="180975" y="363856"/>
            <a:ext cx="11734801" cy="4781550"/>
            <a:chOff x="-717603" y="303795"/>
            <a:chExt cx="9779403" cy="3983462"/>
          </a:xfrm>
        </p:grpSpPr>
        <p:sp>
          <p:nvSpPr>
            <p:cNvPr id="14344" name="Freeform 5796"/>
            <p:cNvSpPr>
              <a:spLocks/>
            </p:cNvSpPr>
            <p:nvPr/>
          </p:nvSpPr>
          <p:spPr bwMode="auto">
            <a:xfrm>
              <a:off x="8195397" y="1683070"/>
              <a:ext cx="59752" cy="62243"/>
            </a:xfrm>
            <a:custGeom>
              <a:avLst/>
              <a:gdLst>
                <a:gd name="T0" fmla="*/ 2490 w 24"/>
                <a:gd name="T1" fmla="*/ 0 h 25"/>
                <a:gd name="T2" fmla="*/ 29876 w 24"/>
                <a:gd name="T3" fmla="*/ 27387 h 25"/>
                <a:gd name="T4" fmla="*/ 59752 w 24"/>
                <a:gd name="T5" fmla="*/ 4979 h 25"/>
                <a:gd name="T6" fmla="*/ 34855 w 24"/>
                <a:gd name="T7" fmla="*/ 32366 h 25"/>
                <a:gd name="T8" fmla="*/ 59752 w 24"/>
                <a:gd name="T9" fmla="*/ 62243 h 25"/>
                <a:gd name="T10" fmla="*/ 29876 w 24"/>
                <a:gd name="T11" fmla="*/ 37346 h 25"/>
                <a:gd name="T12" fmla="*/ 0 w 24"/>
                <a:gd name="T13" fmla="*/ 62243 h 25"/>
                <a:gd name="T14" fmla="*/ 24897 w 24"/>
                <a:gd name="T15" fmla="*/ 32366 h 25"/>
                <a:gd name="T16" fmla="*/ 2490 w 24"/>
                <a:gd name="T17" fmla="*/ 0 h 2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4"/>
                <a:gd name="T28" fmla="*/ 0 h 25"/>
                <a:gd name="T29" fmla="*/ 24 w 24"/>
                <a:gd name="T30" fmla="*/ 25 h 2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4" h="25">
                  <a:moveTo>
                    <a:pt x="1" y="0"/>
                  </a:moveTo>
                  <a:lnTo>
                    <a:pt x="12" y="11"/>
                  </a:lnTo>
                  <a:lnTo>
                    <a:pt x="24" y="2"/>
                  </a:lnTo>
                  <a:lnTo>
                    <a:pt x="14" y="13"/>
                  </a:lnTo>
                  <a:lnTo>
                    <a:pt x="24" y="25"/>
                  </a:lnTo>
                  <a:lnTo>
                    <a:pt x="12" y="15"/>
                  </a:lnTo>
                  <a:lnTo>
                    <a:pt x="0" y="25"/>
                  </a:lnTo>
                  <a:lnTo>
                    <a:pt x="10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45" name="Freeform 5797"/>
            <p:cNvSpPr>
              <a:spLocks/>
            </p:cNvSpPr>
            <p:nvPr/>
          </p:nvSpPr>
          <p:spPr bwMode="auto">
            <a:xfrm>
              <a:off x="1226828" y="3112137"/>
              <a:ext cx="62241" cy="62243"/>
            </a:xfrm>
            <a:custGeom>
              <a:avLst/>
              <a:gdLst>
                <a:gd name="T0" fmla="*/ 0 w 25"/>
                <a:gd name="T1" fmla="*/ 14938 h 25"/>
                <a:gd name="T2" fmla="*/ 27386 w 25"/>
                <a:gd name="T3" fmla="*/ 27387 h 25"/>
                <a:gd name="T4" fmla="*/ 47303 w 25"/>
                <a:gd name="T5" fmla="*/ 0 h 25"/>
                <a:gd name="T6" fmla="*/ 32365 w 25"/>
                <a:gd name="T7" fmla="*/ 29877 h 25"/>
                <a:gd name="T8" fmla="*/ 62241 w 25"/>
                <a:gd name="T9" fmla="*/ 47305 h 25"/>
                <a:gd name="T10" fmla="*/ 29876 w 25"/>
                <a:gd name="T11" fmla="*/ 34856 h 25"/>
                <a:gd name="T12" fmla="*/ 14938 w 25"/>
                <a:gd name="T13" fmla="*/ 62243 h 25"/>
                <a:gd name="T14" fmla="*/ 24896 w 25"/>
                <a:gd name="T15" fmla="*/ 32366 h 25"/>
                <a:gd name="T16" fmla="*/ 0 w 25"/>
                <a:gd name="T17" fmla="*/ 14938 h 2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5"/>
                <a:gd name="T28" fmla="*/ 0 h 25"/>
                <a:gd name="T29" fmla="*/ 25 w 25"/>
                <a:gd name="T30" fmla="*/ 25 h 2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5" h="25">
                  <a:moveTo>
                    <a:pt x="0" y="6"/>
                  </a:moveTo>
                  <a:lnTo>
                    <a:pt x="11" y="11"/>
                  </a:lnTo>
                  <a:lnTo>
                    <a:pt x="19" y="0"/>
                  </a:lnTo>
                  <a:lnTo>
                    <a:pt x="13" y="12"/>
                  </a:lnTo>
                  <a:lnTo>
                    <a:pt x="25" y="19"/>
                  </a:lnTo>
                  <a:lnTo>
                    <a:pt x="12" y="14"/>
                  </a:lnTo>
                  <a:lnTo>
                    <a:pt x="6" y="25"/>
                  </a:lnTo>
                  <a:lnTo>
                    <a:pt x="10" y="13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46" name="Freeform 5798"/>
            <p:cNvSpPr>
              <a:spLocks/>
            </p:cNvSpPr>
            <p:nvPr/>
          </p:nvSpPr>
          <p:spPr bwMode="auto">
            <a:xfrm>
              <a:off x="2932249" y="1471448"/>
              <a:ext cx="67221" cy="69710"/>
            </a:xfrm>
            <a:custGeom>
              <a:avLst/>
              <a:gdLst>
                <a:gd name="T0" fmla="*/ 62242 w 27"/>
                <a:gd name="T1" fmla="*/ 0 h 28"/>
                <a:gd name="T2" fmla="*/ 34855 w 27"/>
                <a:gd name="T3" fmla="*/ 29876 h 28"/>
                <a:gd name="T4" fmla="*/ 0 w 27"/>
                <a:gd name="T5" fmla="*/ 4979 h 28"/>
                <a:gd name="T6" fmla="*/ 29876 w 27"/>
                <a:gd name="T7" fmla="*/ 34855 h 28"/>
                <a:gd name="T8" fmla="*/ 4979 w 27"/>
                <a:gd name="T9" fmla="*/ 69710 h 28"/>
                <a:gd name="T10" fmla="*/ 34855 w 27"/>
                <a:gd name="T11" fmla="*/ 39834 h 28"/>
                <a:gd name="T12" fmla="*/ 67221 w 27"/>
                <a:gd name="T13" fmla="*/ 62241 h 28"/>
                <a:gd name="T14" fmla="*/ 39835 w 27"/>
                <a:gd name="T15" fmla="*/ 34855 h 28"/>
                <a:gd name="T16" fmla="*/ 62242 w 27"/>
                <a:gd name="T17" fmla="*/ 0 h 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8"/>
                <a:gd name="T29" fmla="*/ 27 w 27"/>
                <a:gd name="T30" fmla="*/ 28 h 2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8">
                  <a:moveTo>
                    <a:pt x="25" y="0"/>
                  </a:moveTo>
                  <a:lnTo>
                    <a:pt x="14" y="12"/>
                  </a:lnTo>
                  <a:lnTo>
                    <a:pt x="0" y="2"/>
                  </a:lnTo>
                  <a:lnTo>
                    <a:pt x="12" y="14"/>
                  </a:lnTo>
                  <a:lnTo>
                    <a:pt x="2" y="28"/>
                  </a:lnTo>
                  <a:lnTo>
                    <a:pt x="14" y="16"/>
                  </a:lnTo>
                  <a:lnTo>
                    <a:pt x="27" y="25"/>
                  </a:lnTo>
                  <a:lnTo>
                    <a:pt x="16" y="14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47" name="Freeform 5799"/>
            <p:cNvSpPr>
              <a:spLocks/>
            </p:cNvSpPr>
            <p:nvPr/>
          </p:nvSpPr>
          <p:spPr bwMode="auto">
            <a:xfrm>
              <a:off x="2932249" y="1471448"/>
              <a:ext cx="67221" cy="69710"/>
            </a:xfrm>
            <a:custGeom>
              <a:avLst/>
              <a:gdLst>
                <a:gd name="T0" fmla="*/ 62242 w 27"/>
                <a:gd name="T1" fmla="*/ 0 h 28"/>
                <a:gd name="T2" fmla="*/ 34855 w 27"/>
                <a:gd name="T3" fmla="*/ 29876 h 28"/>
                <a:gd name="T4" fmla="*/ 0 w 27"/>
                <a:gd name="T5" fmla="*/ 4979 h 28"/>
                <a:gd name="T6" fmla="*/ 29876 w 27"/>
                <a:gd name="T7" fmla="*/ 34855 h 28"/>
                <a:gd name="T8" fmla="*/ 4979 w 27"/>
                <a:gd name="T9" fmla="*/ 69710 h 28"/>
                <a:gd name="T10" fmla="*/ 34855 w 27"/>
                <a:gd name="T11" fmla="*/ 39834 h 28"/>
                <a:gd name="T12" fmla="*/ 67221 w 27"/>
                <a:gd name="T13" fmla="*/ 62241 h 28"/>
                <a:gd name="T14" fmla="*/ 39835 w 27"/>
                <a:gd name="T15" fmla="*/ 34855 h 28"/>
                <a:gd name="T16" fmla="*/ 62242 w 27"/>
                <a:gd name="T17" fmla="*/ 0 h 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8"/>
                <a:gd name="T29" fmla="*/ 27 w 27"/>
                <a:gd name="T30" fmla="*/ 28 h 2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8">
                  <a:moveTo>
                    <a:pt x="25" y="0"/>
                  </a:moveTo>
                  <a:lnTo>
                    <a:pt x="14" y="12"/>
                  </a:lnTo>
                  <a:lnTo>
                    <a:pt x="0" y="2"/>
                  </a:lnTo>
                  <a:lnTo>
                    <a:pt x="12" y="14"/>
                  </a:lnTo>
                  <a:lnTo>
                    <a:pt x="2" y="28"/>
                  </a:lnTo>
                  <a:lnTo>
                    <a:pt x="14" y="16"/>
                  </a:lnTo>
                  <a:lnTo>
                    <a:pt x="27" y="25"/>
                  </a:lnTo>
                  <a:lnTo>
                    <a:pt x="16" y="14"/>
                  </a:lnTo>
                  <a:lnTo>
                    <a:pt x="25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48" name="Freeform 5800"/>
            <p:cNvSpPr>
              <a:spLocks/>
            </p:cNvSpPr>
            <p:nvPr/>
          </p:nvSpPr>
          <p:spPr bwMode="auto">
            <a:xfrm>
              <a:off x="577026" y="2151126"/>
              <a:ext cx="109545" cy="104566"/>
            </a:xfrm>
            <a:custGeom>
              <a:avLst/>
              <a:gdLst>
                <a:gd name="T0" fmla="*/ 0 w 44"/>
                <a:gd name="T1" fmla="*/ 39835 h 42"/>
                <a:gd name="T2" fmla="*/ 49793 w 44"/>
                <a:gd name="T3" fmla="*/ 47304 h 42"/>
                <a:gd name="T4" fmla="*/ 67221 w 44"/>
                <a:gd name="T5" fmla="*/ 0 h 42"/>
                <a:gd name="T6" fmla="*/ 59752 w 44"/>
                <a:gd name="T7" fmla="*/ 49793 h 42"/>
                <a:gd name="T8" fmla="*/ 109545 w 44"/>
                <a:gd name="T9" fmla="*/ 64731 h 42"/>
                <a:gd name="T10" fmla="*/ 59752 w 44"/>
                <a:gd name="T11" fmla="*/ 57262 h 42"/>
                <a:gd name="T12" fmla="*/ 42324 w 44"/>
                <a:gd name="T13" fmla="*/ 104566 h 42"/>
                <a:gd name="T14" fmla="*/ 49793 w 44"/>
                <a:gd name="T15" fmla="*/ 54773 h 42"/>
                <a:gd name="T16" fmla="*/ 0 w 44"/>
                <a:gd name="T17" fmla="*/ 39835 h 4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44"/>
                <a:gd name="T28" fmla="*/ 0 h 42"/>
                <a:gd name="T29" fmla="*/ 44 w 44"/>
                <a:gd name="T30" fmla="*/ 42 h 4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44" h="42">
                  <a:moveTo>
                    <a:pt x="0" y="16"/>
                  </a:moveTo>
                  <a:lnTo>
                    <a:pt x="20" y="19"/>
                  </a:lnTo>
                  <a:lnTo>
                    <a:pt x="27" y="0"/>
                  </a:lnTo>
                  <a:lnTo>
                    <a:pt x="24" y="20"/>
                  </a:lnTo>
                  <a:lnTo>
                    <a:pt x="44" y="26"/>
                  </a:lnTo>
                  <a:lnTo>
                    <a:pt x="24" y="23"/>
                  </a:lnTo>
                  <a:lnTo>
                    <a:pt x="17" y="42"/>
                  </a:lnTo>
                  <a:lnTo>
                    <a:pt x="20" y="22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49" name="Freeform 5801"/>
            <p:cNvSpPr>
              <a:spLocks/>
            </p:cNvSpPr>
            <p:nvPr/>
          </p:nvSpPr>
          <p:spPr bwMode="auto">
            <a:xfrm>
              <a:off x="1025163" y="1895935"/>
              <a:ext cx="44814" cy="47306"/>
            </a:xfrm>
            <a:custGeom>
              <a:avLst/>
              <a:gdLst>
                <a:gd name="T0" fmla="*/ 0 w 18"/>
                <a:gd name="T1" fmla="*/ 22408 h 19"/>
                <a:gd name="T2" fmla="*/ 22407 w 18"/>
                <a:gd name="T3" fmla="*/ 22408 h 19"/>
                <a:gd name="T4" fmla="*/ 27386 w 18"/>
                <a:gd name="T5" fmla="*/ 0 h 19"/>
                <a:gd name="T6" fmla="*/ 24897 w 18"/>
                <a:gd name="T7" fmla="*/ 22408 h 19"/>
                <a:gd name="T8" fmla="*/ 44814 w 18"/>
                <a:gd name="T9" fmla="*/ 27388 h 19"/>
                <a:gd name="T10" fmla="*/ 24897 w 18"/>
                <a:gd name="T11" fmla="*/ 27388 h 19"/>
                <a:gd name="T12" fmla="*/ 17428 w 18"/>
                <a:gd name="T13" fmla="*/ 47306 h 19"/>
                <a:gd name="T14" fmla="*/ 22407 w 18"/>
                <a:gd name="T15" fmla="*/ 27388 h 19"/>
                <a:gd name="T16" fmla="*/ 0 w 18"/>
                <a:gd name="T17" fmla="*/ 22408 h 1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8"/>
                <a:gd name="T28" fmla="*/ 0 h 19"/>
                <a:gd name="T29" fmla="*/ 18 w 18"/>
                <a:gd name="T30" fmla="*/ 19 h 1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8" h="19">
                  <a:moveTo>
                    <a:pt x="0" y="9"/>
                  </a:moveTo>
                  <a:lnTo>
                    <a:pt x="9" y="9"/>
                  </a:lnTo>
                  <a:lnTo>
                    <a:pt x="11" y="0"/>
                  </a:lnTo>
                  <a:lnTo>
                    <a:pt x="10" y="9"/>
                  </a:lnTo>
                  <a:lnTo>
                    <a:pt x="18" y="11"/>
                  </a:lnTo>
                  <a:lnTo>
                    <a:pt x="10" y="11"/>
                  </a:lnTo>
                  <a:lnTo>
                    <a:pt x="7" y="19"/>
                  </a:lnTo>
                  <a:lnTo>
                    <a:pt x="9" y="11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0" name="Freeform 5802"/>
            <p:cNvSpPr>
              <a:spLocks/>
            </p:cNvSpPr>
            <p:nvPr/>
          </p:nvSpPr>
          <p:spPr bwMode="auto">
            <a:xfrm>
              <a:off x="338019" y="971025"/>
              <a:ext cx="47303" cy="47306"/>
            </a:xfrm>
            <a:custGeom>
              <a:avLst/>
              <a:gdLst>
                <a:gd name="T0" fmla="*/ 29876 w 19"/>
                <a:gd name="T1" fmla="*/ 0 h 19"/>
                <a:gd name="T2" fmla="*/ 24896 w 19"/>
                <a:gd name="T3" fmla="*/ 19918 h 19"/>
                <a:gd name="T4" fmla="*/ 0 w 19"/>
                <a:gd name="T5" fmla="*/ 19918 h 19"/>
                <a:gd name="T6" fmla="*/ 22407 w 19"/>
                <a:gd name="T7" fmla="*/ 24898 h 19"/>
                <a:gd name="T8" fmla="*/ 22407 w 19"/>
                <a:gd name="T9" fmla="*/ 47306 h 19"/>
                <a:gd name="T10" fmla="*/ 27386 w 19"/>
                <a:gd name="T11" fmla="*/ 24898 h 19"/>
                <a:gd name="T12" fmla="*/ 47303 w 19"/>
                <a:gd name="T13" fmla="*/ 24898 h 19"/>
                <a:gd name="T14" fmla="*/ 27386 w 19"/>
                <a:gd name="T15" fmla="*/ 22408 h 19"/>
                <a:gd name="T16" fmla="*/ 29876 w 19"/>
                <a:gd name="T17" fmla="*/ 0 h 1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9"/>
                <a:gd name="T28" fmla="*/ 0 h 19"/>
                <a:gd name="T29" fmla="*/ 19 w 19"/>
                <a:gd name="T30" fmla="*/ 19 h 1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9" h="19">
                  <a:moveTo>
                    <a:pt x="12" y="0"/>
                  </a:moveTo>
                  <a:lnTo>
                    <a:pt x="10" y="8"/>
                  </a:lnTo>
                  <a:lnTo>
                    <a:pt x="0" y="8"/>
                  </a:lnTo>
                  <a:lnTo>
                    <a:pt x="9" y="10"/>
                  </a:lnTo>
                  <a:lnTo>
                    <a:pt x="9" y="19"/>
                  </a:lnTo>
                  <a:lnTo>
                    <a:pt x="11" y="10"/>
                  </a:lnTo>
                  <a:lnTo>
                    <a:pt x="19" y="10"/>
                  </a:lnTo>
                  <a:lnTo>
                    <a:pt x="11" y="9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1" name="Freeform 5803"/>
            <p:cNvSpPr>
              <a:spLocks/>
            </p:cNvSpPr>
            <p:nvPr/>
          </p:nvSpPr>
          <p:spPr bwMode="auto">
            <a:xfrm>
              <a:off x="338019" y="971025"/>
              <a:ext cx="47303" cy="47306"/>
            </a:xfrm>
            <a:custGeom>
              <a:avLst/>
              <a:gdLst>
                <a:gd name="T0" fmla="*/ 29876 w 19"/>
                <a:gd name="T1" fmla="*/ 0 h 19"/>
                <a:gd name="T2" fmla="*/ 24896 w 19"/>
                <a:gd name="T3" fmla="*/ 19918 h 19"/>
                <a:gd name="T4" fmla="*/ 0 w 19"/>
                <a:gd name="T5" fmla="*/ 19918 h 19"/>
                <a:gd name="T6" fmla="*/ 22407 w 19"/>
                <a:gd name="T7" fmla="*/ 24898 h 19"/>
                <a:gd name="T8" fmla="*/ 22407 w 19"/>
                <a:gd name="T9" fmla="*/ 47306 h 19"/>
                <a:gd name="T10" fmla="*/ 27386 w 19"/>
                <a:gd name="T11" fmla="*/ 24898 h 19"/>
                <a:gd name="T12" fmla="*/ 47303 w 19"/>
                <a:gd name="T13" fmla="*/ 24898 h 19"/>
                <a:gd name="T14" fmla="*/ 27386 w 19"/>
                <a:gd name="T15" fmla="*/ 22408 h 19"/>
                <a:gd name="T16" fmla="*/ 29876 w 19"/>
                <a:gd name="T17" fmla="*/ 0 h 1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9"/>
                <a:gd name="T28" fmla="*/ 0 h 19"/>
                <a:gd name="T29" fmla="*/ 19 w 19"/>
                <a:gd name="T30" fmla="*/ 19 h 1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9" h="19">
                  <a:moveTo>
                    <a:pt x="12" y="0"/>
                  </a:moveTo>
                  <a:lnTo>
                    <a:pt x="10" y="8"/>
                  </a:lnTo>
                  <a:lnTo>
                    <a:pt x="0" y="8"/>
                  </a:lnTo>
                  <a:lnTo>
                    <a:pt x="9" y="10"/>
                  </a:lnTo>
                  <a:lnTo>
                    <a:pt x="9" y="19"/>
                  </a:lnTo>
                  <a:lnTo>
                    <a:pt x="11" y="10"/>
                  </a:lnTo>
                  <a:lnTo>
                    <a:pt x="19" y="10"/>
                  </a:lnTo>
                  <a:lnTo>
                    <a:pt x="11" y="9"/>
                  </a:lnTo>
                  <a:lnTo>
                    <a:pt x="12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2" name="Freeform 5804"/>
            <p:cNvSpPr>
              <a:spLocks/>
            </p:cNvSpPr>
            <p:nvPr/>
          </p:nvSpPr>
          <p:spPr bwMode="auto">
            <a:xfrm>
              <a:off x="3081626" y="3216702"/>
              <a:ext cx="67221" cy="69710"/>
            </a:xfrm>
            <a:custGeom>
              <a:avLst/>
              <a:gdLst>
                <a:gd name="T0" fmla="*/ 32366 w 27"/>
                <a:gd name="T1" fmla="*/ 0 h 28"/>
                <a:gd name="T2" fmla="*/ 37345 w 27"/>
                <a:gd name="T3" fmla="*/ 32365 h 28"/>
                <a:gd name="T4" fmla="*/ 67221 w 27"/>
                <a:gd name="T5" fmla="*/ 29876 h 28"/>
                <a:gd name="T6" fmla="*/ 37345 w 27"/>
                <a:gd name="T7" fmla="*/ 37345 h 28"/>
                <a:gd name="T8" fmla="*/ 37345 w 27"/>
                <a:gd name="T9" fmla="*/ 69710 h 28"/>
                <a:gd name="T10" fmla="*/ 32366 w 27"/>
                <a:gd name="T11" fmla="*/ 37345 h 28"/>
                <a:gd name="T12" fmla="*/ 0 w 27"/>
                <a:gd name="T13" fmla="*/ 37345 h 28"/>
                <a:gd name="T14" fmla="*/ 32366 w 27"/>
                <a:gd name="T15" fmla="*/ 32365 h 28"/>
                <a:gd name="T16" fmla="*/ 32366 w 27"/>
                <a:gd name="T17" fmla="*/ 0 h 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8"/>
                <a:gd name="T29" fmla="*/ 27 w 27"/>
                <a:gd name="T30" fmla="*/ 28 h 2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8">
                  <a:moveTo>
                    <a:pt x="13" y="0"/>
                  </a:moveTo>
                  <a:lnTo>
                    <a:pt x="15" y="13"/>
                  </a:lnTo>
                  <a:lnTo>
                    <a:pt x="27" y="12"/>
                  </a:lnTo>
                  <a:lnTo>
                    <a:pt x="15" y="15"/>
                  </a:lnTo>
                  <a:lnTo>
                    <a:pt x="15" y="28"/>
                  </a:lnTo>
                  <a:lnTo>
                    <a:pt x="13" y="15"/>
                  </a:lnTo>
                  <a:lnTo>
                    <a:pt x="0" y="15"/>
                  </a:lnTo>
                  <a:lnTo>
                    <a:pt x="13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3" name="Freeform 5805"/>
            <p:cNvSpPr>
              <a:spLocks/>
            </p:cNvSpPr>
            <p:nvPr/>
          </p:nvSpPr>
          <p:spPr bwMode="auto">
            <a:xfrm>
              <a:off x="4846802" y="1568545"/>
              <a:ext cx="69711" cy="72201"/>
            </a:xfrm>
            <a:custGeom>
              <a:avLst/>
              <a:gdLst>
                <a:gd name="T0" fmla="*/ 32366 w 28"/>
                <a:gd name="T1" fmla="*/ 0 h 29"/>
                <a:gd name="T2" fmla="*/ 32366 w 28"/>
                <a:gd name="T3" fmla="*/ 32366 h 29"/>
                <a:gd name="T4" fmla="*/ 0 w 28"/>
                <a:gd name="T5" fmla="*/ 39835 h 29"/>
                <a:gd name="T6" fmla="*/ 32366 w 28"/>
                <a:gd name="T7" fmla="*/ 37345 h 29"/>
                <a:gd name="T8" fmla="*/ 37345 w 28"/>
                <a:gd name="T9" fmla="*/ 72201 h 29"/>
                <a:gd name="T10" fmla="*/ 37345 w 28"/>
                <a:gd name="T11" fmla="*/ 37345 h 29"/>
                <a:gd name="T12" fmla="*/ 69711 w 28"/>
                <a:gd name="T13" fmla="*/ 32366 h 29"/>
                <a:gd name="T14" fmla="*/ 37345 w 28"/>
                <a:gd name="T15" fmla="*/ 32366 h 29"/>
                <a:gd name="T16" fmla="*/ 32366 w 28"/>
                <a:gd name="T17" fmla="*/ 0 h 2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9"/>
                <a:gd name="T29" fmla="*/ 28 w 28"/>
                <a:gd name="T30" fmla="*/ 29 h 2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9">
                  <a:moveTo>
                    <a:pt x="13" y="0"/>
                  </a:moveTo>
                  <a:lnTo>
                    <a:pt x="13" y="13"/>
                  </a:lnTo>
                  <a:lnTo>
                    <a:pt x="0" y="16"/>
                  </a:lnTo>
                  <a:lnTo>
                    <a:pt x="13" y="15"/>
                  </a:lnTo>
                  <a:lnTo>
                    <a:pt x="15" y="29"/>
                  </a:lnTo>
                  <a:lnTo>
                    <a:pt x="15" y="15"/>
                  </a:lnTo>
                  <a:lnTo>
                    <a:pt x="28" y="13"/>
                  </a:lnTo>
                  <a:lnTo>
                    <a:pt x="15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4" name="Freeform 5806"/>
            <p:cNvSpPr>
              <a:spLocks/>
            </p:cNvSpPr>
            <p:nvPr/>
          </p:nvSpPr>
          <p:spPr bwMode="auto">
            <a:xfrm>
              <a:off x="4846802" y="1568545"/>
              <a:ext cx="69711" cy="72201"/>
            </a:xfrm>
            <a:custGeom>
              <a:avLst/>
              <a:gdLst>
                <a:gd name="T0" fmla="*/ 32366 w 28"/>
                <a:gd name="T1" fmla="*/ 0 h 29"/>
                <a:gd name="T2" fmla="*/ 32366 w 28"/>
                <a:gd name="T3" fmla="*/ 32366 h 29"/>
                <a:gd name="T4" fmla="*/ 0 w 28"/>
                <a:gd name="T5" fmla="*/ 39835 h 29"/>
                <a:gd name="T6" fmla="*/ 32366 w 28"/>
                <a:gd name="T7" fmla="*/ 37345 h 29"/>
                <a:gd name="T8" fmla="*/ 37345 w 28"/>
                <a:gd name="T9" fmla="*/ 72201 h 29"/>
                <a:gd name="T10" fmla="*/ 37345 w 28"/>
                <a:gd name="T11" fmla="*/ 37345 h 29"/>
                <a:gd name="T12" fmla="*/ 69711 w 28"/>
                <a:gd name="T13" fmla="*/ 32366 h 29"/>
                <a:gd name="T14" fmla="*/ 37345 w 28"/>
                <a:gd name="T15" fmla="*/ 32366 h 29"/>
                <a:gd name="T16" fmla="*/ 32366 w 28"/>
                <a:gd name="T17" fmla="*/ 0 h 2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9"/>
                <a:gd name="T29" fmla="*/ 28 w 28"/>
                <a:gd name="T30" fmla="*/ 29 h 2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9">
                  <a:moveTo>
                    <a:pt x="13" y="0"/>
                  </a:moveTo>
                  <a:lnTo>
                    <a:pt x="13" y="13"/>
                  </a:lnTo>
                  <a:lnTo>
                    <a:pt x="0" y="16"/>
                  </a:lnTo>
                  <a:lnTo>
                    <a:pt x="13" y="15"/>
                  </a:lnTo>
                  <a:lnTo>
                    <a:pt x="15" y="29"/>
                  </a:lnTo>
                  <a:lnTo>
                    <a:pt x="15" y="15"/>
                  </a:lnTo>
                  <a:lnTo>
                    <a:pt x="28" y="13"/>
                  </a:lnTo>
                  <a:lnTo>
                    <a:pt x="15" y="13"/>
                  </a:lnTo>
                  <a:lnTo>
                    <a:pt x="13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5" name="Freeform 5807"/>
            <p:cNvSpPr>
              <a:spLocks/>
            </p:cNvSpPr>
            <p:nvPr/>
          </p:nvSpPr>
          <p:spPr bwMode="auto">
            <a:xfrm>
              <a:off x="4124800" y="1180158"/>
              <a:ext cx="39835" cy="42326"/>
            </a:xfrm>
            <a:custGeom>
              <a:avLst/>
              <a:gdLst>
                <a:gd name="T0" fmla="*/ 19918 w 16"/>
                <a:gd name="T1" fmla="*/ 0 h 17"/>
                <a:gd name="T2" fmla="*/ 22407 w 16"/>
                <a:gd name="T3" fmla="*/ 17428 h 17"/>
                <a:gd name="T4" fmla="*/ 39835 w 16"/>
                <a:gd name="T5" fmla="*/ 17428 h 17"/>
                <a:gd name="T6" fmla="*/ 22407 w 16"/>
                <a:gd name="T7" fmla="*/ 22408 h 17"/>
                <a:gd name="T8" fmla="*/ 22407 w 16"/>
                <a:gd name="T9" fmla="*/ 42326 h 17"/>
                <a:gd name="T10" fmla="*/ 19918 w 16"/>
                <a:gd name="T11" fmla="*/ 22408 h 17"/>
                <a:gd name="T12" fmla="*/ 0 w 16"/>
                <a:gd name="T13" fmla="*/ 22408 h 17"/>
                <a:gd name="T14" fmla="*/ 19918 w 16"/>
                <a:gd name="T15" fmla="*/ 17428 h 17"/>
                <a:gd name="T16" fmla="*/ 19918 w 16"/>
                <a:gd name="T17" fmla="*/ 0 h 1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6"/>
                <a:gd name="T28" fmla="*/ 0 h 17"/>
                <a:gd name="T29" fmla="*/ 16 w 16"/>
                <a:gd name="T30" fmla="*/ 17 h 1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6" h="17">
                  <a:moveTo>
                    <a:pt x="8" y="0"/>
                  </a:moveTo>
                  <a:lnTo>
                    <a:pt x="9" y="7"/>
                  </a:lnTo>
                  <a:lnTo>
                    <a:pt x="16" y="7"/>
                  </a:lnTo>
                  <a:lnTo>
                    <a:pt x="9" y="9"/>
                  </a:lnTo>
                  <a:lnTo>
                    <a:pt x="9" y="17"/>
                  </a:lnTo>
                  <a:lnTo>
                    <a:pt x="8" y="9"/>
                  </a:lnTo>
                  <a:lnTo>
                    <a:pt x="0" y="9"/>
                  </a:lnTo>
                  <a:lnTo>
                    <a:pt x="8" y="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6" name="Freeform 5808"/>
            <p:cNvSpPr>
              <a:spLocks/>
            </p:cNvSpPr>
            <p:nvPr/>
          </p:nvSpPr>
          <p:spPr bwMode="auto">
            <a:xfrm>
              <a:off x="8578809" y="1018328"/>
              <a:ext cx="69711" cy="67222"/>
            </a:xfrm>
            <a:custGeom>
              <a:avLst/>
              <a:gdLst>
                <a:gd name="T0" fmla="*/ 29876 w 28"/>
                <a:gd name="T1" fmla="*/ 0 h 27"/>
                <a:gd name="T2" fmla="*/ 37345 w 28"/>
                <a:gd name="T3" fmla="*/ 29876 h 27"/>
                <a:gd name="T4" fmla="*/ 69711 w 28"/>
                <a:gd name="T5" fmla="*/ 29876 h 27"/>
                <a:gd name="T6" fmla="*/ 37345 w 28"/>
                <a:gd name="T7" fmla="*/ 34856 h 27"/>
                <a:gd name="T8" fmla="*/ 37345 w 28"/>
                <a:gd name="T9" fmla="*/ 67222 h 27"/>
                <a:gd name="T10" fmla="*/ 32366 w 28"/>
                <a:gd name="T11" fmla="*/ 34856 h 27"/>
                <a:gd name="T12" fmla="*/ 0 w 28"/>
                <a:gd name="T13" fmla="*/ 34856 h 27"/>
                <a:gd name="T14" fmla="*/ 32366 w 28"/>
                <a:gd name="T15" fmla="*/ 29876 h 27"/>
                <a:gd name="T16" fmla="*/ 29876 w 28"/>
                <a:gd name="T17" fmla="*/ 0 h 2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7"/>
                <a:gd name="T29" fmla="*/ 28 w 28"/>
                <a:gd name="T30" fmla="*/ 27 h 2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7">
                  <a:moveTo>
                    <a:pt x="12" y="0"/>
                  </a:moveTo>
                  <a:lnTo>
                    <a:pt x="15" y="12"/>
                  </a:lnTo>
                  <a:lnTo>
                    <a:pt x="28" y="12"/>
                  </a:lnTo>
                  <a:lnTo>
                    <a:pt x="15" y="14"/>
                  </a:lnTo>
                  <a:lnTo>
                    <a:pt x="15" y="27"/>
                  </a:lnTo>
                  <a:lnTo>
                    <a:pt x="13" y="14"/>
                  </a:lnTo>
                  <a:lnTo>
                    <a:pt x="0" y="14"/>
                  </a:lnTo>
                  <a:lnTo>
                    <a:pt x="13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7" name="Freeform 5809"/>
            <p:cNvSpPr>
              <a:spLocks/>
            </p:cNvSpPr>
            <p:nvPr/>
          </p:nvSpPr>
          <p:spPr bwMode="auto">
            <a:xfrm>
              <a:off x="5762998" y="1060653"/>
              <a:ext cx="52283" cy="54773"/>
            </a:xfrm>
            <a:custGeom>
              <a:avLst/>
              <a:gdLst>
                <a:gd name="T0" fmla="*/ 0 w 21"/>
                <a:gd name="T1" fmla="*/ 4979 h 22"/>
                <a:gd name="T2" fmla="*/ 27386 w 21"/>
                <a:gd name="T3" fmla="*/ 22407 h 22"/>
                <a:gd name="T4" fmla="*/ 49793 w 21"/>
                <a:gd name="T5" fmla="*/ 0 h 22"/>
                <a:gd name="T6" fmla="*/ 32366 w 21"/>
                <a:gd name="T7" fmla="*/ 24897 h 22"/>
                <a:gd name="T8" fmla="*/ 52283 w 21"/>
                <a:gd name="T9" fmla="*/ 49794 h 22"/>
                <a:gd name="T10" fmla="*/ 27386 w 21"/>
                <a:gd name="T11" fmla="*/ 29876 h 22"/>
                <a:gd name="T12" fmla="*/ 4979 w 21"/>
                <a:gd name="T13" fmla="*/ 54773 h 22"/>
                <a:gd name="T14" fmla="*/ 24897 w 21"/>
                <a:gd name="T15" fmla="*/ 24897 h 22"/>
                <a:gd name="T16" fmla="*/ 0 w 21"/>
                <a:gd name="T17" fmla="*/ 4979 h 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"/>
                <a:gd name="T28" fmla="*/ 0 h 22"/>
                <a:gd name="T29" fmla="*/ 21 w 21"/>
                <a:gd name="T30" fmla="*/ 22 h 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" h="22">
                  <a:moveTo>
                    <a:pt x="0" y="2"/>
                  </a:moveTo>
                  <a:lnTo>
                    <a:pt x="11" y="9"/>
                  </a:lnTo>
                  <a:lnTo>
                    <a:pt x="20" y="0"/>
                  </a:lnTo>
                  <a:lnTo>
                    <a:pt x="13" y="10"/>
                  </a:lnTo>
                  <a:lnTo>
                    <a:pt x="21" y="20"/>
                  </a:lnTo>
                  <a:lnTo>
                    <a:pt x="11" y="12"/>
                  </a:lnTo>
                  <a:lnTo>
                    <a:pt x="2" y="22"/>
                  </a:lnTo>
                  <a:lnTo>
                    <a:pt x="10" y="1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8" name="Freeform 5810"/>
            <p:cNvSpPr>
              <a:spLocks/>
            </p:cNvSpPr>
            <p:nvPr/>
          </p:nvSpPr>
          <p:spPr bwMode="auto">
            <a:xfrm>
              <a:off x="8265111" y="2845743"/>
              <a:ext cx="69711" cy="69710"/>
            </a:xfrm>
            <a:custGeom>
              <a:avLst/>
              <a:gdLst>
                <a:gd name="T0" fmla="*/ 32366 w 28"/>
                <a:gd name="T1" fmla="*/ 0 h 28"/>
                <a:gd name="T2" fmla="*/ 39835 w 28"/>
                <a:gd name="T3" fmla="*/ 32365 h 28"/>
                <a:gd name="T4" fmla="*/ 69711 w 28"/>
                <a:gd name="T5" fmla="*/ 32365 h 28"/>
                <a:gd name="T6" fmla="*/ 39835 w 28"/>
                <a:gd name="T7" fmla="*/ 37345 h 28"/>
                <a:gd name="T8" fmla="*/ 39835 w 28"/>
                <a:gd name="T9" fmla="*/ 69710 h 28"/>
                <a:gd name="T10" fmla="*/ 34856 w 28"/>
                <a:gd name="T11" fmla="*/ 37345 h 28"/>
                <a:gd name="T12" fmla="*/ 0 w 28"/>
                <a:gd name="T13" fmla="*/ 39834 h 28"/>
                <a:gd name="T14" fmla="*/ 34856 w 28"/>
                <a:gd name="T15" fmla="*/ 32365 h 28"/>
                <a:gd name="T16" fmla="*/ 32366 w 28"/>
                <a:gd name="T17" fmla="*/ 0 h 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8"/>
                <a:gd name="T29" fmla="*/ 28 w 28"/>
                <a:gd name="T30" fmla="*/ 28 h 2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8">
                  <a:moveTo>
                    <a:pt x="13" y="0"/>
                  </a:moveTo>
                  <a:lnTo>
                    <a:pt x="16" y="13"/>
                  </a:lnTo>
                  <a:lnTo>
                    <a:pt x="28" y="13"/>
                  </a:lnTo>
                  <a:lnTo>
                    <a:pt x="16" y="15"/>
                  </a:lnTo>
                  <a:lnTo>
                    <a:pt x="16" y="28"/>
                  </a:lnTo>
                  <a:lnTo>
                    <a:pt x="14" y="15"/>
                  </a:lnTo>
                  <a:lnTo>
                    <a:pt x="0" y="16"/>
                  </a:lnTo>
                  <a:lnTo>
                    <a:pt x="14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9" name="Freeform 5811"/>
            <p:cNvSpPr>
              <a:spLocks/>
            </p:cNvSpPr>
            <p:nvPr/>
          </p:nvSpPr>
          <p:spPr bwMode="auto">
            <a:xfrm>
              <a:off x="3666701" y="2143657"/>
              <a:ext cx="69711" cy="67222"/>
            </a:xfrm>
            <a:custGeom>
              <a:avLst/>
              <a:gdLst>
                <a:gd name="T0" fmla="*/ 29876 w 28"/>
                <a:gd name="T1" fmla="*/ 0 h 27"/>
                <a:gd name="T2" fmla="*/ 37345 w 28"/>
                <a:gd name="T3" fmla="*/ 32366 h 27"/>
                <a:gd name="T4" fmla="*/ 69711 w 28"/>
                <a:gd name="T5" fmla="*/ 32366 h 27"/>
                <a:gd name="T6" fmla="*/ 37345 w 28"/>
                <a:gd name="T7" fmla="*/ 37346 h 27"/>
                <a:gd name="T8" fmla="*/ 37345 w 28"/>
                <a:gd name="T9" fmla="*/ 67222 h 27"/>
                <a:gd name="T10" fmla="*/ 32366 w 28"/>
                <a:gd name="T11" fmla="*/ 37346 h 27"/>
                <a:gd name="T12" fmla="*/ 0 w 28"/>
                <a:gd name="T13" fmla="*/ 37346 h 27"/>
                <a:gd name="T14" fmla="*/ 32366 w 28"/>
                <a:gd name="T15" fmla="*/ 32366 h 27"/>
                <a:gd name="T16" fmla="*/ 29876 w 28"/>
                <a:gd name="T17" fmla="*/ 0 h 2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7"/>
                <a:gd name="T29" fmla="*/ 28 w 28"/>
                <a:gd name="T30" fmla="*/ 27 h 2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7">
                  <a:moveTo>
                    <a:pt x="12" y="0"/>
                  </a:moveTo>
                  <a:lnTo>
                    <a:pt x="15" y="13"/>
                  </a:lnTo>
                  <a:lnTo>
                    <a:pt x="28" y="13"/>
                  </a:lnTo>
                  <a:lnTo>
                    <a:pt x="15" y="15"/>
                  </a:lnTo>
                  <a:lnTo>
                    <a:pt x="15" y="27"/>
                  </a:lnTo>
                  <a:lnTo>
                    <a:pt x="13" y="15"/>
                  </a:lnTo>
                  <a:lnTo>
                    <a:pt x="0" y="15"/>
                  </a:lnTo>
                  <a:lnTo>
                    <a:pt x="13" y="13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0" name="Freeform 5813"/>
            <p:cNvSpPr>
              <a:spLocks/>
            </p:cNvSpPr>
            <p:nvPr/>
          </p:nvSpPr>
          <p:spPr bwMode="auto">
            <a:xfrm>
              <a:off x="4635180" y="3351144"/>
              <a:ext cx="67221" cy="69710"/>
            </a:xfrm>
            <a:custGeom>
              <a:avLst/>
              <a:gdLst>
                <a:gd name="T0" fmla="*/ 32366 w 27"/>
                <a:gd name="T1" fmla="*/ 0 h 28"/>
                <a:gd name="T2" fmla="*/ 37345 w 27"/>
                <a:gd name="T3" fmla="*/ 32365 h 28"/>
                <a:gd name="T4" fmla="*/ 67221 w 27"/>
                <a:gd name="T5" fmla="*/ 32365 h 28"/>
                <a:gd name="T6" fmla="*/ 37345 w 27"/>
                <a:gd name="T7" fmla="*/ 37345 h 28"/>
                <a:gd name="T8" fmla="*/ 37345 w 27"/>
                <a:gd name="T9" fmla="*/ 69710 h 28"/>
                <a:gd name="T10" fmla="*/ 32366 w 27"/>
                <a:gd name="T11" fmla="*/ 39834 h 28"/>
                <a:gd name="T12" fmla="*/ 0 w 27"/>
                <a:gd name="T13" fmla="*/ 39834 h 28"/>
                <a:gd name="T14" fmla="*/ 32366 w 27"/>
                <a:gd name="T15" fmla="*/ 34855 h 28"/>
                <a:gd name="T16" fmla="*/ 32366 w 27"/>
                <a:gd name="T17" fmla="*/ 0 h 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8"/>
                <a:gd name="T29" fmla="*/ 27 w 27"/>
                <a:gd name="T30" fmla="*/ 28 h 2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8">
                  <a:moveTo>
                    <a:pt x="13" y="0"/>
                  </a:moveTo>
                  <a:lnTo>
                    <a:pt x="15" y="13"/>
                  </a:lnTo>
                  <a:lnTo>
                    <a:pt x="27" y="13"/>
                  </a:lnTo>
                  <a:lnTo>
                    <a:pt x="15" y="15"/>
                  </a:lnTo>
                  <a:lnTo>
                    <a:pt x="15" y="28"/>
                  </a:lnTo>
                  <a:lnTo>
                    <a:pt x="13" y="16"/>
                  </a:lnTo>
                  <a:lnTo>
                    <a:pt x="0" y="16"/>
                  </a:lnTo>
                  <a:lnTo>
                    <a:pt x="13" y="1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1" name="Freeform 5814"/>
            <p:cNvSpPr>
              <a:spLocks/>
            </p:cNvSpPr>
            <p:nvPr/>
          </p:nvSpPr>
          <p:spPr bwMode="auto">
            <a:xfrm>
              <a:off x="5352203" y="2756114"/>
              <a:ext cx="87137" cy="84648"/>
            </a:xfrm>
            <a:custGeom>
              <a:avLst/>
              <a:gdLst>
                <a:gd name="T0" fmla="*/ 19917 w 35"/>
                <a:gd name="T1" fmla="*/ 0 h 34"/>
                <a:gd name="T2" fmla="*/ 44813 w 35"/>
                <a:gd name="T3" fmla="*/ 34855 h 34"/>
                <a:gd name="T4" fmla="*/ 87137 w 35"/>
                <a:gd name="T5" fmla="*/ 19917 h 34"/>
                <a:gd name="T6" fmla="*/ 47303 w 35"/>
                <a:gd name="T7" fmla="*/ 44814 h 34"/>
                <a:gd name="T8" fmla="*/ 64730 w 35"/>
                <a:gd name="T9" fmla="*/ 84648 h 34"/>
                <a:gd name="T10" fmla="*/ 42324 w 35"/>
                <a:gd name="T11" fmla="*/ 47303 h 34"/>
                <a:gd name="T12" fmla="*/ 0 w 35"/>
                <a:gd name="T13" fmla="*/ 64731 h 34"/>
                <a:gd name="T14" fmla="*/ 37344 w 35"/>
                <a:gd name="T15" fmla="*/ 39834 h 34"/>
                <a:gd name="T16" fmla="*/ 19917 w 35"/>
                <a:gd name="T17" fmla="*/ 0 h 3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5"/>
                <a:gd name="T28" fmla="*/ 0 h 34"/>
                <a:gd name="T29" fmla="*/ 35 w 35"/>
                <a:gd name="T30" fmla="*/ 34 h 3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5" h="34">
                  <a:moveTo>
                    <a:pt x="8" y="0"/>
                  </a:moveTo>
                  <a:lnTo>
                    <a:pt x="18" y="14"/>
                  </a:lnTo>
                  <a:lnTo>
                    <a:pt x="35" y="8"/>
                  </a:lnTo>
                  <a:lnTo>
                    <a:pt x="19" y="18"/>
                  </a:lnTo>
                  <a:lnTo>
                    <a:pt x="26" y="34"/>
                  </a:lnTo>
                  <a:lnTo>
                    <a:pt x="17" y="19"/>
                  </a:lnTo>
                  <a:lnTo>
                    <a:pt x="0" y="26"/>
                  </a:lnTo>
                  <a:lnTo>
                    <a:pt x="15" y="16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2" name="Freeform 5815"/>
            <p:cNvSpPr>
              <a:spLocks/>
            </p:cNvSpPr>
            <p:nvPr/>
          </p:nvSpPr>
          <p:spPr bwMode="auto">
            <a:xfrm>
              <a:off x="7080030" y="1371860"/>
              <a:ext cx="67221" cy="67222"/>
            </a:xfrm>
            <a:custGeom>
              <a:avLst/>
              <a:gdLst>
                <a:gd name="T0" fmla="*/ 37345 w 27"/>
                <a:gd name="T1" fmla="*/ 0 h 27"/>
                <a:gd name="T2" fmla="*/ 34855 w 27"/>
                <a:gd name="T3" fmla="*/ 32366 h 27"/>
                <a:gd name="T4" fmla="*/ 67221 w 27"/>
                <a:gd name="T5" fmla="*/ 39835 h 27"/>
                <a:gd name="T6" fmla="*/ 34855 w 27"/>
                <a:gd name="T7" fmla="*/ 37346 h 27"/>
                <a:gd name="T8" fmla="*/ 27386 w 27"/>
                <a:gd name="T9" fmla="*/ 67222 h 27"/>
                <a:gd name="T10" fmla="*/ 29876 w 27"/>
                <a:gd name="T11" fmla="*/ 37346 h 27"/>
                <a:gd name="T12" fmla="*/ 0 w 27"/>
                <a:gd name="T13" fmla="*/ 29876 h 27"/>
                <a:gd name="T14" fmla="*/ 29876 w 27"/>
                <a:gd name="T15" fmla="*/ 32366 h 27"/>
                <a:gd name="T16" fmla="*/ 37345 w 27"/>
                <a:gd name="T17" fmla="*/ 0 h 2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7"/>
                <a:gd name="T29" fmla="*/ 27 w 27"/>
                <a:gd name="T30" fmla="*/ 27 h 2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7">
                  <a:moveTo>
                    <a:pt x="15" y="0"/>
                  </a:moveTo>
                  <a:lnTo>
                    <a:pt x="14" y="13"/>
                  </a:lnTo>
                  <a:lnTo>
                    <a:pt x="27" y="16"/>
                  </a:lnTo>
                  <a:lnTo>
                    <a:pt x="14" y="15"/>
                  </a:lnTo>
                  <a:lnTo>
                    <a:pt x="11" y="27"/>
                  </a:lnTo>
                  <a:lnTo>
                    <a:pt x="12" y="15"/>
                  </a:lnTo>
                  <a:lnTo>
                    <a:pt x="0" y="12"/>
                  </a:lnTo>
                  <a:lnTo>
                    <a:pt x="12" y="13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3" name="Freeform 5816"/>
            <p:cNvSpPr>
              <a:spLocks/>
            </p:cNvSpPr>
            <p:nvPr/>
          </p:nvSpPr>
          <p:spPr bwMode="auto">
            <a:xfrm>
              <a:off x="4707381" y="2429967"/>
              <a:ext cx="67221" cy="67222"/>
            </a:xfrm>
            <a:custGeom>
              <a:avLst/>
              <a:gdLst>
                <a:gd name="T0" fmla="*/ 37345 w 27"/>
                <a:gd name="T1" fmla="*/ 0 h 27"/>
                <a:gd name="T2" fmla="*/ 34855 w 27"/>
                <a:gd name="T3" fmla="*/ 32366 h 27"/>
                <a:gd name="T4" fmla="*/ 67221 w 27"/>
                <a:gd name="T5" fmla="*/ 39835 h 27"/>
                <a:gd name="T6" fmla="*/ 34855 w 27"/>
                <a:gd name="T7" fmla="*/ 37346 h 27"/>
                <a:gd name="T8" fmla="*/ 27386 w 27"/>
                <a:gd name="T9" fmla="*/ 67222 h 27"/>
                <a:gd name="T10" fmla="*/ 29876 w 27"/>
                <a:gd name="T11" fmla="*/ 37346 h 27"/>
                <a:gd name="T12" fmla="*/ 0 w 27"/>
                <a:gd name="T13" fmla="*/ 27387 h 27"/>
                <a:gd name="T14" fmla="*/ 29876 w 27"/>
                <a:gd name="T15" fmla="*/ 27387 h 27"/>
                <a:gd name="T16" fmla="*/ 37345 w 27"/>
                <a:gd name="T17" fmla="*/ 0 h 2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7"/>
                <a:gd name="T29" fmla="*/ 27 w 27"/>
                <a:gd name="T30" fmla="*/ 27 h 2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7">
                  <a:moveTo>
                    <a:pt x="15" y="0"/>
                  </a:moveTo>
                  <a:lnTo>
                    <a:pt x="14" y="13"/>
                  </a:lnTo>
                  <a:lnTo>
                    <a:pt x="27" y="16"/>
                  </a:lnTo>
                  <a:lnTo>
                    <a:pt x="14" y="15"/>
                  </a:lnTo>
                  <a:lnTo>
                    <a:pt x="11" y="27"/>
                  </a:lnTo>
                  <a:lnTo>
                    <a:pt x="12" y="15"/>
                  </a:lnTo>
                  <a:lnTo>
                    <a:pt x="0" y="11"/>
                  </a:lnTo>
                  <a:lnTo>
                    <a:pt x="12" y="1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4" name="Freeform 5821"/>
            <p:cNvSpPr>
              <a:spLocks/>
            </p:cNvSpPr>
            <p:nvPr/>
          </p:nvSpPr>
          <p:spPr bwMode="auto">
            <a:xfrm>
              <a:off x="1814387" y="572679"/>
              <a:ext cx="37344" cy="34856"/>
            </a:xfrm>
            <a:custGeom>
              <a:avLst/>
              <a:gdLst>
                <a:gd name="T0" fmla="*/ 14938 w 15"/>
                <a:gd name="T1" fmla="*/ 0 h 14"/>
                <a:gd name="T2" fmla="*/ 19917 w 15"/>
                <a:gd name="T3" fmla="*/ 17428 h 14"/>
                <a:gd name="T4" fmla="*/ 37344 w 15"/>
                <a:gd name="T5" fmla="*/ 17428 h 14"/>
                <a:gd name="T6" fmla="*/ 19917 w 15"/>
                <a:gd name="T7" fmla="*/ 19918 h 14"/>
                <a:gd name="T8" fmla="*/ 19917 w 15"/>
                <a:gd name="T9" fmla="*/ 34856 h 14"/>
                <a:gd name="T10" fmla="*/ 17427 w 15"/>
                <a:gd name="T11" fmla="*/ 19918 h 14"/>
                <a:gd name="T12" fmla="*/ 0 w 15"/>
                <a:gd name="T13" fmla="*/ 19918 h 14"/>
                <a:gd name="T14" fmla="*/ 14938 w 15"/>
                <a:gd name="T15" fmla="*/ 17428 h 14"/>
                <a:gd name="T16" fmla="*/ 14938 w 15"/>
                <a:gd name="T17" fmla="*/ 0 h 1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14"/>
                <a:gd name="T29" fmla="*/ 15 w 15"/>
                <a:gd name="T30" fmla="*/ 14 h 1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14">
                  <a:moveTo>
                    <a:pt x="6" y="0"/>
                  </a:moveTo>
                  <a:lnTo>
                    <a:pt x="8" y="7"/>
                  </a:lnTo>
                  <a:lnTo>
                    <a:pt x="15" y="7"/>
                  </a:lnTo>
                  <a:lnTo>
                    <a:pt x="8" y="8"/>
                  </a:lnTo>
                  <a:lnTo>
                    <a:pt x="8" y="14"/>
                  </a:lnTo>
                  <a:lnTo>
                    <a:pt x="7" y="8"/>
                  </a:lnTo>
                  <a:lnTo>
                    <a:pt x="0" y="8"/>
                  </a:lnTo>
                  <a:lnTo>
                    <a:pt x="6" y="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5" name="Freeform 5822"/>
            <p:cNvSpPr>
              <a:spLocks/>
            </p:cNvSpPr>
            <p:nvPr/>
          </p:nvSpPr>
          <p:spPr bwMode="auto">
            <a:xfrm>
              <a:off x="2292403" y="306285"/>
              <a:ext cx="27386" cy="29876"/>
            </a:xfrm>
            <a:custGeom>
              <a:avLst/>
              <a:gdLst>
                <a:gd name="T0" fmla="*/ 0 w 11"/>
                <a:gd name="T1" fmla="*/ 2490 h 12"/>
                <a:gd name="T2" fmla="*/ 14938 w 11"/>
                <a:gd name="T3" fmla="*/ 12448 h 12"/>
                <a:gd name="T4" fmla="*/ 24896 w 11"/>
                <a:gd name="T5" fmla="*/ 0 h 12"/>
                <a:gd name="T6" fmla="*/ 14938 w 11"/>
                <a:gd name="T7" fmla="*/ 12448 h 12"/>
                <a:gd name="T8" fmla="*/ 27386 w 11"/>
                <a:gd name="T9" fmla="*/ 27386 h 12"/>
                <a:gd name="T10" fmla="*/ 14938 w 11"/>
                <a:gd name="T11" fmla="*/ 14938 h 12"/>
                <a:gd name="T12" fmla="*/ 2490 w 11"/>
                <a:gd name="T13" fmla="*/ 29876 h 12"/>
                <a:gd name="T14" fmla="*/ 12448 w 11"/>
                <a:gd name="T15" fmla="*/ 14938 h 12"/>
                <a:gd name="T16" fmla="*/ 0 w 11"/>
                <a:gd name="T17" fmla="*/ 2490 h 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"/>
                <a:gd name="T28" fmla="*/ 0 h 12"/>
                <a:gd name="T29" fmla="*/ 11 w 11"/>
                <a:gd name="T30" fmla="*/ 12 h 1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" h="12">
                  <a:moveTo>
                    <a:pt x="0" y="1"/>
                  </a:moveTo>
                  <a:lnTo>
                    <a:pt x="6" y="5"/>
                  </a:lnTo>
                  <a:lnTo>
                    <a:pt x="10" y="0"/>
                  </a:lnTo>
                  <a:lnTo>
                    <a:pt x="6" y="5"/>
                  </a:lnTo>
                  <a:lnTo>
                    <a:pt x="11" y="11"/>
                  </a:lnTo>
                  <a:lnTo>
                    <a:pt x="6" y="6"/>
                  </a:lnTo>
                  <a:lnTo>
                    <a:pt x="1" y="12"/>
                  </a:lnTo>
                  <a:lnTo>
                    <a:pt x="5" y="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6" name="Freeform 5823"/>
            <p:cNvSpPr>
              <a:spLocks/>
            </p:cNvSpPr>
            <p:nvPr/>
          </p:nvSpPr>
          <p:spPr bwMode="auto">
            <a:xfrm>
              <a:off x="1196950" y="873930"/>
              <a:ext cx="37344" cy="32367"/>
            </a:xfrm>
            <a:custGeom>
              <a:avLst/>
              <a:gdLst>
                <a:gd name="T0" fmla="*/ 14938 w 15"/>
                <a:gd name="T1" fmla="*/ 0 h 13"/>
                <a:gd name="T2" fmla="*/ 22406 w 15"/>
                <a:gd name="T3" fmla="*/ 14939 h 13"/>
                <a:gd name="T4" fmla="*/ 37344 w 15"/>
                <a:gd name="T5" fmla="*/ 14939 h 13"/>
                <a:gd name="T6" fmla="*/ 22406 w 15"/>
                <a:gd name="T7" fmla="*/ 17428 h 13"/>
                <a:gd name="T8" fmla="*/ 22406 w 15"/>
                <a:gd name="T9" fmla="*/ 32367 h 13"/>
                <a:gd name="T10" fmla="*/ 19917 w 15"/>
                <a:gd name="T11" fmla="*/ 17428 h 13"/>
                <a:gd name="T12" fmla="*/ 0 w 15"/>
                <a:gd name="T13" fmla="*/ 17428 h 13"/>
                <a:gd name="T14" fmla="*/ 14938 w 15"/>
                <a:gd name="T15" fmla="*/ 14939 h 13"/>
                <a:gd name="T16" fmla="*/ 14938 w 15"/>
                <a:gd name="T17" fmla="*/ 0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13"/>
                <a:gd name="T29" fmla="*/ 15 w 15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13">
                  <a:moveTo>
                    <a:pt x="6" y="0"/>
                  </a:moveTo>
                  <a:lnTo>
                    <a:pt x="9" y="6"/>
                  </a:lnTo>
                  <a:lnTo>
                    <a:pt x="15" y="6"/>
                  </a:lnTo>
                  <a:lnTo>
                    <a:pt x="9" y="7"/>
                  </a:lnTo>
                  <a:lnTo>
                    <a:pt x="9" y="13"/>
                  </a:lnTo>
                  <a:lnTo>
                    <a:pt x="8" y="7"/>
                  </a:lnTo>
                  <a:lnTo>
                    <a:pt x="0" y="7"/>
                  </a:lnTo>
                  <a:lnTo>
                    <a:pt x="6" y="6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7" name="Freeform 5824"/>
            <p:cNvSpPr>
              <a:spLocks/>
            </p:cNvSpPr>
            <p:nvPr/>
          </p:nvSpPr>
          <p:spPr bwMode="auto">
            <a:xfrm>
              <a:off x="1470813" y="647370"/>
              <a:ext cx="27386" cy="32367"/>
            </a:xfrm>
            <a:custGeom>
              <a:avLst/>
              <a:gdLst>
                <a:gd name="T0" fmla="*/ 0 w 11"/>
                <a:gd name="T1" fmla="*/ 7469 h 13"/>
                <a:gd name="T2" fmla="*/ 12448 w 11"/>
                <a:gd name="T3" fmla="*/ 14939 h 13"/>
                <a:gd name="T4" fmla="*/ 22407 w 11"/>
                <a:gd name="T5" fmla="*/ 0 h 13"/>
                <a:gd name="T6" fmla="*/ 14938 w 11"/>
                <a:gd name="T7" fmla="*/ 14939 h 13"/>
                <a:gd name="T8" fmla="*/ 27386 w 11"/>
                <a:gd name="T9" fmla="*/ 27387 h 13"/>
                <a:gd name="T10" fmla="*/ 14938 w 11"/>
                <a:gd name="T11" fmla="*/ 17428 h 13"/>
                <a:gd name="T12" fmla="*/ 4979 w 11"/>
                <a:gd name="T13" fmla="*/ 32367 h 13"/>
                <a:gd name="T14" fmla="*/ 12448 w 11"/>
                <a:gd name="T15" fmla="*/ 14939 h 13"/>
                <a:gd name="T16" fmla="*/ 0 w 11"/>
                <a:gd name="T17" fmla="*/ 7469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"/>
                <a:gd name="T28" fmla="*/ 0 h 13"/>
                <a:gd name="T29" fmla="*/ 11 w 11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" h="13">
                  <a:moveTo>
                    <a:pt x="0" y="3"/>
                  </a:moveTo>
                  <a:lnTo>
                    <a:pt x="5" y="6"/>
                  </a:lnTo>
                  <a:lnTo>
                    <a:pt x="9" y="0"/>
                  </a:lnTo>
                  <a:lnTo>
                    <a:pt x="6" y="6"/>
                  </a:lnTo>
                  <a:lnTo>
                    <a:pt x="11" y="11"/>
                  </a:lnTo>
                  <a:lnTo>
                    <a:pt x="6" y="7"/>
                  </a:lnTo>
                  <a:lnTo>
                    <a:pt x="2" y="13"/>
                  </a:lnTo>
                  <a:lnTo>
                    <a:pt x="5" y="6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8" name="Freeform 5825"/>
            <p:cNvSpPr>
              <a:spLocks/>
            </p:cNvSpPr>
            <p:nvPr/>
          </p:nvSpPr>
          <p:spPr bwMode="auto">
            <a:xfrm>
              <a:off x="1704842" y="1503814"/>
              <a:ext cx="34856" cy="37346"/>
            </a:xfrm>
            <a:custGeom>
              <a:avLst/>
              <a:gdLst>
                <a:gd name="T0" fmla="*/ 14938 w 14"/>
                <a:gd name="T1" fmla="*/ 0 h 15"/>
                <a:gd name="T2" fmla="*/ 14938 w 14"/>
                <a:gd name="T3" fmla="*/ 14938 h 15"/>
                <a:gd name="T4" fmla="*/ 0 w 14"/>
                <a:gd name="T5" fmla="*/ 17428 h 15"/>
                <a:gd name="T6" fmla="*/ 14938 w 14"/>
                <a:gd name="T7" fmla="*/ 17428 h 15"/>
                <a:gd name="T8" fmla="*/ 17428 w 14"/>
                <a:gd name="T9" fmla="*/ 37346 h 15"/>
                <a:gd name="T10" fmla="*/ 17428 w 14"/>
                <a:gd name="T11" fmla="*/ 17428 h 15"/>
                <a:gd name="T12" fmla="*/ 34856 w 14"/>
                <a:gd name="T13" fmla="*/ 14938 h 15"/>
                <a:gd name="T14" fmla="*/ 17428 w 14"/>
                <a:gd name="T15" fmla="*/ 14938 h 15"/>
                <a:gd name="T16" fmla="*/ 14938 w 14"/>
                <a:gd name="T17" fmla="*/ 0 h 1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"/>
                <a:gd name="T28" fmla="*/ 0 h 15"/>
                <a:gd name="T29" fmla="*/ 14 w 14"/>
                <a:gd name="T30" fmla="*/ 15 h 1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" h="15">
                  <a:moveTo>
                    <a:pt x="6" y="0"/>
                  </a:moveTo>
                  <a:lnTo>
                    <a:pt x="6" y="6"/>
                  </a:lnTo>
                  <a:lnTo>
                    <a:pt x="0" y="7"/>
                  </a:lnTo>
                  <a:lnTo>
                    <a:pt x="6" y="7"/>
                  </a:lnTo>
                  <a:lnTo>
                    <a:pt x="7" y="15"/>
                  </a:lnTo>
                  <a:lnTo>
                    <a:pt x="7" y="7"/>
                  </a:lnTo>
                  <a:lnTo>
                    <a:pt x="14" y="6"/>
                  </a:lnTo>
                  <a:lnTo>
                    <a:pt x="7" y="6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9" name="Freeform 5826"/>
            <p:cNvSpPr>
              <a:spLocks/>
            </p:cNvSpPr>
            <p:nvPr/>
          </p:nvSpPr>
          <p:spPr bwMode="auto">
            <a:xfrm>
              <a:off x="1704842" y="1503814"/>
              <a:ext cx="34856" cy="37346"/>
            </a:xfrm>
            <a:custGeom>
              <a:avLst/>
              <a:gdLst>
                <a:gd name="T0" fmla="*/ 14938 w 14"/>
                <a:gd name="T1" fmla="*/ 0 h 15"/>
                <a:gd name="T2" fmla="*/ 14938 w 14"/>
                <a:gd name="T3" fmla="*/ 14938 h 15"/>
                <a:gd name="T4" fmla="*/ 0 w 14"/>
                <a:gd name="T5" fmla="*/ 17428 h 15"/>
                <a:gd name="T6" fmla="*/ 14938 w 14"/>
                <a:gd name="T7" fmla="*/ 17428 h 15"/>
                <a:gd name="T8" fmla="*/ 17428 w 14"/>
                <a:gd name="T9" fmla="*/ 37346 h 15"/>
                <a:gd name="T10" fmla="*/ 17428 w 14"/>
                <a:gd name="T11" fmla="*/ 17428 h 15"/>
                <a:gd name="T12" fmla="*/ 34856 w 14"/>
                <a:gd name="T13" fmla="*/ 14938 h 15"/>
                <a:gd name="T14" fmla="*/ 17428 w 14"/>
                <a:gd name="T15" fmla="*/ 14938 h 15"/>
                <a:gd name="T16" fmla="*/ 14938 w 14"/>
                <a:gd name="T17" fmla="*/ 0 h 1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"/>
                <a:gd name="T28" fmla="*/ 0 h 15"/>
                <a:gd name="T29" fmla="*/ 14 w 14"/>
                <a:gd name="T30" fmla="*/ 15 h 1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" h="15">
                  <a:moveTo>
                    <a:pt x="6" y="0"/>
                  </a:moveTo>
                  <a:lnTo>
                    <a:pt x="6" y="6"/>
                  </a:lnTo>
                  <a:lnTo>
                    <a:pt x="0" y="7"/>
                  </a:lnTo>
                  <a:lnTo>
                    <a:pt x="6" y="7"/>
                  </a:lnTo>
                  <a:lnTo>
                    <a:pt x="7" y="15"/>
                  </a:lnTo>
                  <a:lnTo>
                    <a:pt x="7" y="7"/>
                  </a:lnTo>
                  <a:lnTo>
                    <a:pt x="14" y="6"/>
                  </a:lnTo>
                  <a:lnTo>
                    <a:pt x="7" y="6"/>
                  </a:lnTo>
                  <a:lnTo>
                    <a:pt x="6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0" name="Freeform 5827"/>
            <p:cNvSpPr>
              <a:spLocks/>
            </p:cNvSpPr>
            <p:nvPr/>
          </p:nvSpPr>
          <p:spPr bwMode="auto">
            <a:xfrm>
              <a:off x="2075805" y="1190116"/>
              <a:ext cx="47303" cy="44814"/>
            </a:xfrm>
            <a:custGeom>
              <a:avLst/>
              <a:gdLst>
                <a:gd name="T0" fmla="*/ 14938 w 19"/>
                <a:gd name="T1" fmla="*/ 0 h 18"/>
                <a:gd name="T2" fmla="*/ 24896 w 19"/>
                <a:gd name="T3" fmla="*/ 22407 h 18"/>
                <a:gd name="T4" fmla="*/ 47303 w 19"/>
                <a:gd name="T5" fmla="*/ 12448 h 18"/>
                <a:gd name="T6" fmla="*/ 27386 w 19"/>
                <a:gd name="T7" fmla="*/ 24897 h 18"/>
                <a:gd name="T8" fmla="*/ 34855 w 19"/>
                <a:gd name="T9" fmla="*/ 44814 h 18"/>
                <a:gd name="T10" fmla="*/ 24896 w 19"/>
                <a:gd name="T11" fmla="*/ 27386 h 18"/>
                <a:gd name="T12" fmla="*/ 0 w 19"/>
                <a:gd name="T13" fmla="*/ 34855 h 18"/>
                <a:gd name="T14" fmla="*/ 22407 w 19"/>
                <a:gd name="T15" fmla="*/ 22407 h 18"/>
                <a:gd name="T16" fmla="*/ 14938 w 19"/>
                <a:gd name="T17" fmla="*/ 0 h 1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9"/>
                <a:gd name="T28" fmla="*/ 0 h 18"/>
                <a:gd name="T29" fmla="*/ 19 w 19"/>
                <a:gd name="T30" fmla="*/ 18 h 1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9" h="18">
                  <a:moveTo>
                    <a:pt x="6" y="0"/>
                  </a:moveTo>
                  <a:lnTo>
                    <a:pt x="10" y="9"/>
                  </a:lnTo>
                  <a:lnTo>
                    <a:pt x="19" y="5"/>
                  </a:lnTo>
                  <a:lnTo>
                    <a:pt x="11" y="10"/>
                  </a:lnTo>
                  <a:lnTo>
                    <a:pt x="14" y="18"/>
                  </a:lnTo>
                  <a:lnTo>
                    <a:pt x="10" y="11"/>
                  </a:lnTo>
                  <a:lnTo>
                    <a:pt x="0" y="14"/>
                  </a:lnTo>
                  <a:lnTo>
                    <a:pt x="9" y="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1" name="Freeform 5828"/>
            <p:cNvSpPr>
              <a:spLocks/>
            </p:cNvSpPr>
            <p:nvPr/>
          </p:nvSpPr>
          <p:spPr bwMode="auto">
            <a:xfrm>
              <a:off x="2979550" y="468114"/>
              <a:ext cx="34856" cy="37346"/>
            </a:xfrm>
            <a:custGeom>
              <a:avLst/>
              <a:gdLst>
                <a:gd name="T0" fmla="*/ 17428 w 14"/>
                <a:gd name="T1" fmla="*/ 0 h 15"/>
                <a:gd name="T2" fmla="*/ 17428 w 14"/>
                <a:gd name="T3" fmla="*/ 19918 h 15"/>
                <a:gd name="T4" fmla="*/ 34856 w 14"/>
                <a:gd name="T5" fmla="*/ 22408 h 15"/>
                <a:gd name="T6" fmla="*/ 17428 w 14"/>
                <a:gd name="T7" fmla="*/ 22408 h 15"/>
                <a:gd name="T8" fmla="*/ 12449 w 14"/>
                <a:gd name="T9" fmla="*/ 37346 h 15"/>
                <a:gd name="T10" fmla="*/ 14938 w 14"/>
                <a:gd name="T11" fmla="*/ 22408 h 15"/>
                <a:gd name="T12" fmla="*/ 0 w 14"/>
                <a:gd name="T13" fmla="*/ 17428 h 15"/>
                <a:gd name="T14" fmla="*/ 14938 w 14"/>
                <a:gd name="T15" fmla="*/ 17428 h 15"/>
                <a:gd name="T16" fmla="*/ 17428 w 14"/>
                <a:gd name="T17" fmla="*/ 0 h 1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"/>
                <a:gd name="T28" fmla="*/ 0 h 15"/>
                <a:gd name="T29" fmla="*/ 14 w 14"/>
                <a:gd name="T30" fmla="*/ 15 h 1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" h="15">
                  <a:moveTo>
                    <a:pt x="7" y="0"/>
                  </a:moveTo>
                  <a:lnTo>
                    <a:pt x="7" y="8"/>
                  </a:lnTo>
                  <a:lnTo>
                    <a:pt x="14" y="9"/>
                  </a:lnTo>
                  <a:lnTo>
                    <a:pt x="7" y="9"/>
                  </a:lnTo>
                  <a:lnTo>
                    <a:pt x="5" y="15"/>
                  </a:lnTo>
                  <a:lnTo>
                    <a:pt x="6" y="9"/>
                  </a:lnTo>
                  <a:lnTo>
                    <a:pt x="0" y="7"/>
                  </a:lnTo>
                  <a:lnTo>
                    <a:pt x="6" y="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2" name="Freeform 5829"/>
            <p:cNvSpPr>
              <a:spLocks/>
            </p:cNvSpPr>
            <p:nvPr/>
          </p:nvSpPr>
          <p:spPr bwMode="auto">
            <a:xfrm>
              <a:off x="1739697" y="1020819"/>
              <a:ext cx="37344" cy="37346"/>
            </a:xfrm>
            <a:custGeom>
              <a:avLst/>
              <a:gdLst>
                <a:gd name="T0" fmla="*/ 22406 w 15"/>
                <a:gd name="T1" fmla="*/ 0 h 15"/>
                <a:gd name="T2" fmla="*/ 17427 w 15"/>
                <a:gd name="T3" fmla="*/ 14938 h 15"/>
                <a:gd name="T4" fmla="*/ 0 w 15"/>
                <a:gd name="T5" fmla="*/ 14938 h 15"/>
                <a:gd name="T6" fmla="*/ 17427 w 15"/>
                <a:gd name="T7" fmla="*/ 19918 h 15"/>
                <a:gd name="T8" fmla="*/ 17427 w 15"/>
                <a:gd name="T9" fmla="*/ 37346 h 15"/>
                <a:gd name="T10" fmla="*/ 19917 w 15"/>
                <a:gd name="T11" fmla="*/ 19918 h 15"/>
                <a:gd name="T12" fmla="*/ 37344 w 15"/>
                <a:gd name="T13" fmla="*/ 19918 h 15"/>
                <a:gd name="T14" fmla="*/ 19917 w 15"/>
                <a:gd name="T15" fmla="*/ 17428 h 15"/>
                <a:gd name="T16" fmla="*/ 22406 w 15"/>
                <a:gd name="T17" fmla="*/ 0 h 1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15"/>
                <a:gd name="T29" fmla="*/ 15 w 15"/>
                <a:gd name="T30" fmla="*/ 15 h 1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15">
                  <a:moveTo>
                    <a:pt x="9" y="0"/>
                  </a:moveTo>
                  <a:lnTo>
                    <a:pt x="7" y="6"/>
                  </a:lnTo>
                  <a:lnTo>
                    <a:pt x="0" y="6"/>
                  </a:lnTo>
                  <a:lnTo>
                    <a:pt x="7" y="8"/>
                  </a:lnTo>
                  <a:lnTo>
                    <a:pt x="7" y="15"/>
                  </a:lnTo>
                  <a:lnTo>
                    <a:pt x="8" y="8"/>
                  </a:lnTo>
                  <a:lnTo>
                    <a:pt x="15" y="8"/>
                  </a:lnTo>
                  <a:lnTo>
                    <a:pt x="8" y="7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3" name="Freeform 5830"/>
            <p:cNvSpPr>
              <a:spLocks/>
            </p:cNvSpPr>
            <p:nvPr/>
          </p:nvSpPr>
          <p:spPr bwMode="auto">
            <a:xfrm>
              <a:off x="1739697" y="1020819"/>
              <a:ext cx="37344" cy="37346"/>
            </a:xfrm>
            <a:custGeom>
              <a:avLst/>
              <a:gdLst>
                <a:gd name="T0" fmla="*/ 22406 w 15"/>
                <a:gd name="T1" fmla="*/ 0 h 15"/>
                <a:gd name="T2" fmla="*/ 17427 w 15"/>
                <a:gd name="T3" fmla="*/ 14938 h 15"/>
                <a:gd name="T4" fmla="*/ 0 w 15"/>
                <a:gd name="T5" fmla="*/ 14938 h 15"/>
                <a:gd name="T6" fmla="*/ 17427 w 15"/>
                <a:gd name="T7" fmla="*/ 19918 h 15"/>
                <a:gd name="T8" fmla="*/ 17427 w 15"/>
                <a:gd name="T9" fmla="*/ 37346 h 15"/>
                <a:gd name="T10" fmla="*/ 19917 w 15"/>
                <a:gd name="T11" fmla="*/ 19918 h 15"/>
                <a:gd name="T12" fmla="*/ 37344 w 15"/>
                <a:gd name="T13" fmla="*/ 19918 h 15"/>
                <a:gd name="T14" fmla="*/ 19917 w 15"/>
                <a:gd name="T15" fmla="*/ 17428 h 15"/>
                <a:gd name="T16" fmla="*/ 22406 w 15"/>
                <a:gd name="T17" fmla="*/ 0 h 1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15"/>
                <a:gd name="T29" fmla="*/ 15 w 15"/>
                <a:gd name="T30" fmla="*/ 15 h 1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15">
                  <a:moveTo>
                    <a:pt x="9" y="0"/>
                  </a:moveTo>
                  <a:lnTo>
                    <a:pt x="7" y="6"/>
                  </a:lnTo>
                  <a:lnTo>
                    <a:pt x="0" y="6"/>
                  </a:lnTo>
                  <a:lnTo>
                    <a:pt x="7" y="8"/>
                  </a:lnTo>
                  <a:lnTo>
                    <a:pt x="7" y="15"/>
                  </a:lnTo>
                  <a:lnTo>
                    <a:pt x="8" y="8"/>
                  </a:lnTo>
                  <a:lnTo>
                    <a:pt x="15" y="8"/>
                  </a:lnTo>
                  <a:lnTo>
                    <a:pt x="8" y="7"/>
                  </a:lnTo>
                  <a:lnTo>
                    <a:pt x="9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4" name="Freeform 5831"/>
            <p:cNvSpPr>
              <a:spLocks/>
            </p:cNvSpPr>
            <p:nvPr/>
          </p:nvSpPr>
          <p:spPr bwMode="auto">
            <a:xfrm>
              <a:off x="8003693" y="537823"/>
              <a:ext cx="29876" cy="29876"/>
            </a:xfrm>
            <a:custGeom>
              <a:avLst/>
              <a:gdLst>
                <a:gd name="T0" fmla="*/ 14938 w 12"/>
                <a:gd name="T1" fmla="*/ 0 h 12"/>
                <a:gd name="T2" fmla="*/ 17428 w 12"/>
                <a:gd name="T3" fmla="*/ 14938 h 12"/>
                <a:gd name="T4" fmla="*/ 29876 w 12"/>
                <a:gd name="T5" fmla="*/ 14938 h 12"/>
                <a:gd name="T6" fmla="*/ 17428 w 12"/>
                <a:gd name="T7" fmla="*/ 17428 h 12"/>
                <a:gd name="T8" fmla="*/ 17428 w 12"/>
                <a:gd name="T9" fmla="*/ 29876 h 12"/>
                <a:gd name="T10" fmla="*/ 14938 w 12"/>
                <a:gd name="T11" fmla="*/ 17428 h 12"/>
                <a:gd name="T12" fmla="*/ 0 w 12"/>
                <a:gd name="T13" fmla="*/ 17428 h 12"/>
                <a:gd name="T14" fmla="*/ 14938 w 12"/>
                <a:gd name="T15" fmla="*/ 14938 h 12"/>
                <a:gd name="T16" fmla="*/ 14938 w 12"/>
                <a:gd name="T17" fmla="*/ 0 h 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2"/>
                <a:gd name="T29" fmla="*/ 12 w 12"/>
                <a:gd name="T30" fmla="*/ 12 h 1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2">
                  <a:moveTo>
                    <a:pt x="6" y="0"/>
                  </a:moveTo>
                  <a:lnTo>
                    <a:pt x="7" y="6"/>
                  </a:lnTo>
                  <a:lnTo>
                    <a:pt x="12" y="6"/>
                  </a:lnTo>
                  <a:lnTo>
                    <a:pt x="7" y="7"/>
                  </a:lnTo>
                  <a:lnTo>
                    <a:pt x="7" y="12"/>
                  </a:lnTo>
                  <a:lnTo>
                    <a:pt x="6" y="7"/>
                  </a:lnTo>
                  <a:lnTo>
                    <a:pt x="0" y="7"/>
                  </a:lnTo>
                  <a:lnTo>
                    <a:pt x="6" y="6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5" name="Freeform 5832"/>
            <p:cNvSpPr>
              <a:spLocks/>
            </p:cNvSpPr>
            <p:nvPr/>
          </p:nvSpPr>
          <p:spPr bwMode="auto">
            <a:xfrm>
              <a:off x="8424449" y="303795"/>
              <a:ext cx="24897" cy="22408"/>
            </a:xfrm>
            <a:custGeom>
              <a:avLst/>
              <a:gdLst>
                <a:gd name="T0" fmla="*/ 0 w 10"/>
                <a:gd name="T1" fmla="*/ 2490 h 9"/>
                <a:gd name="T2" fmla="*/ 14938 w 10"/>
                <a:gd name="T3" fmla="*/ 9959 h 9"/>
                <a:gd name="T4" fmla="*/ 24897 w 10"/>
                <a:gd name="T5" fmla="*/ 0 h 9"/>
                <a:gd name="T6" fmla="*/ 14938 w 10"/>
                <a:gd name="T7" fmla="*/ 9959 h 9"/>
                <a:gd name="T8" fmla="*/ 24897 w 10"/>
                <a:gd name="T9" fmla="*/ 19918 h 9"/>
                <a:gd name="T10" fmla="*/ 14938 w 10"/>
                <a:gd name="T11" fmla="*/ 12449 h 9"/>
                <a:gd name="T12" fmla="*/ 2490 w 10"/>
                <a:gd name="T13" fmla="*/ 22408 h 9"/>
                <a:gd name="T14" fmla="*/ 12449 w 10"/>
                <a:gd name="T15" fmla="*/ 12449 h 9"/>
                <a:gd name="T16" fmla="*/ 0 w 10"/>
                <a:gd name="T17" fmla="*/ 2490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"/>
                <a:gd name="T28" fmla="*/ 0 h 9"/>
                <a:gd name="T29" fmla="*/ 10 w 10"/>
                <a:gd name="T30" fmla="*/ 9 h 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" h="9">
                  <a:moveTo>
                    <a:pt x="0" y="1"/>
                  </a:moveTo>
                  <a:lnTo>
                    <a:pt x="6" y="4"/>
                  </a:lnTo>
                  <a:lnTo>
                    <a:pt x="10" y="0"/>
                  </a:lnTo>
                  <a:lnTo>
                    <a:pt x="6" y="4"/>
                  </a:lnTo>
                  <a:lnTo>
                    <a:pt x="10" y="8"/>
                  </a:lnTo>
                  <a:lnTo>
                    <a:pt x="6" y="5"/>
                  </a:lnTo>
                  <a:lnTo>
                    <a:pt x="1" y="9"/>
                  </a:lnTo>
                  <a:lnTo>
                    <a:pt x="5" y="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6" name="Freeform 5833"/>
            <p:cNvSpPr>
              <a:spLocks/>
            </p:cNvSpPr>
            <p:nvPr/>
          </p:nvSpPr>
          <p:spPr bwMode="auto">
            <a:xfrm>
              <a:off x="7455967" y="801727"/>
              <a:ext cx="34856" cy="32367"/>
            </a:xfrm>
            <a:custGeom>
              <a:avLst/>
              <a:gdLst>
                <a:gd name="T0" fmla="*/ 17428 w 14"/>
                <a:gd name="T1" fmla="*/ 0 h 13"/>
                <a:gd name="T2" fmla="*/ 19918 w 14"/>
                <a:gd name="T3" fmla="*/ 17428 h 13"/>
                <a:gd name="T4" fmla="*/ 34856 w 14"/>
                <a:gd name="T5" fmla="*/ 17428 h 13"/>
                <a:gd name="T6" fmla="*/ 19918 w 14"/>
                <a:gd name="T7" fmla="*/ 19918 h 13"/>
                <a:gd name="T8" fmla="*/ 19918 w 14"/>
                <a:gd name="T9" fmla="*/ 32367 h 13"/>
                <a:gd name="T10" fmla="*/ 17428 w 14"/>
                <a:gd name="T11" fmla="*/ 19918 h 13"/>
                <a:gd name="T12" fmla="*/ 0 w 14"/>
                <a:gd name="T13" fmla="*/ 19918 h 13"/>
                <a:gd name="T14" fmla="*/ 17428 w 14"/>
                <a:gd name="T15" fmla="*/ 17428 h 13"/>
                <a:gd name="T16" fmla="*/ 17428 w 14"/>
                <a:gd name="T17" fmla="*/ 0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"/>
                <a:gd name="T28" fmla="*/ 0 h 13"/>
                <a:gd name="T29" fmla="*/ 14 w 14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" h="13">
                  <a:moveTo>
                    <a:pt x="7" y="0"/>
                  </a:moveTo>
                  <a:lnTo>
                    <a:pt x="8" y="7"/>
                  </a:lnTo>
                  <a:lnTo>
                    <a:pt x="14" y="7"/>
                  </a:lnTo>
                  <a:lnTo>
                    <a:pt x="8" y="8"/>
                  </a:lnTo>
                  <a:lnTo>
                    <a:pt x="8" y="13"/>
                  </a:lnTo>
                  <a:lnTo>
                    <a:pt x="7" y="8"/>
                  </a:lnTo>
                  <a:lnTo>
                    <a:pt x="0" y="8"/>
                  </a:lnTo>
                  <a:lnTo>
                    <a:pt x="7" y="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7" name="Freeform 5834"/>
            <p:cNvSpPr>
              <a:spLocks/>
            </p:cNvSpPr>
            <p:nvPr/>
          </p:nvSpPr>
          <p:spPr bwMode="auto">
            <a:xfrm>
              <a:off x="7697463" y="605045"/>
              <a:ext cx="27386" cy="27387"/>
            </a:xfrm>
            <a:custGeom>
              <a:avLst/>
              <a:gdLst>
                <a:gd name="T0" fmla="*/ 0 w 11"/>
                <a:gd name="T1" fmla="*/ 4979 h 11"/>
                <a:gd name="T2" fmla="*/ 14938 w 11"/>
                <a:gd name="T3" fmla="*/ 9959 h 11"/>
                <a:gd name="T4" fmla="*/ 22407 w 11"/>
                <a:gd name="T5" fmla="*/ 0 h 11"/>
                <a:gd name="T6" fmla="*/ 17427 w 11"/>
                <a:gd name="T7" fmla="*/ 14938 h 11"/>
                <a:gd name="T8" fmla="*/ 27386 w 11"/>
                <a:gd name="T9" fmla="*/ 22408 h 11"/>
                <a:gd name="T10" fmla="*/ 14938 w 11"/>
                <a:gd name="T11" fmla="*/ 17428 h 11"/>
                <a:gd name="T12" fmla="*/ 4979 w 11"/>
                <a:gd name="T13" fmla="*/ 27387 h 11"/>
                <a:gd name="T14" fmla="*/ 12448 w 11"/>
                <a:gd name="T15" fmla="*/ 14938 h 11"/>
                <a:gd name="T16" fmla="*/ 0 w 11"/>
                <a:gd name="T17" fmla="*/ 4979 h 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"/>
                <a:gd name="T28" fmla="*/ 0 h 11"/>
                <a:gd name="T29" fmla="*/ 11 w 11"/>
                <a:gd name="T30" fmla="*/ 11 h 1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" h="11">
                  <a:moveTo>
                    <a:pt x="0" y="2"/>
                  </a:moveTo>
                  <a:lnTo>
                    <a:pt x="6" y="4"/>
                  </a:lnTo>
                  <a:lnTo>
                    <a:pt x="9" y="0"/>
                  </a:lnTo>
                  <a:lnTo>
                    <a:pt x="7" y="6"/>
                  </a:lnTo>
                  <a:lnTo>
                    <a:pt x="11" y="9"/>
                  </a:lnTo>
                  <a:lnTo>
                    <a:pt x="6" y="7"/>
                  </a:lnTo>
                  <a:lnTo>
                    <a:pt x="2" y="11"/>
                  </a:lnTo>
                  <a:lnTo>
                    <a:pt x="5" y="6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8" name="Freeform 5835"/>
            <p:cNvSpPr>
              <a:spLocks/>
            </p:cNvSpPr>
            <p:nvPr/>
          </p:nvSpPr>
          <p:spPr bwMode="auto">
            <a:xfrm>
              <a:off x="7906596" y="1359411"/>
              <a:ext cx="29876" cy="29876"/>
            </a:xfrm>
            <a:custGeom>
              <a:avLst/>
              <a:gdLst>
                <a:gd name="T0" fmla="*/ 12448 w 12"/>
                <a:gd name="T1" fmla="*/ 0 h 12"/>
                <a:gd name="T2" fmla="*/ 14938 w 12"/>
                <a:gd name="T3" fmla="*/ 14938 h 12"/>
                <a:gd name="T4" fmla="*/ 29876 w 12"/>
                <a:gd name="T5" fmla="*/ 14938 h 12"/>
                <a:gd name="T6" fmla="*/ 14938 w 12"/>
                <a:gd name="T7" fmla="*/ 17428 h 12"/>
                <a:gd name="T8" fmla="*/ 14938 w 12"/>
                <a:gd name="T9" fmla="*/ 29876 h 12"/>
                <a:gd name="T10" fmla="*/ 12448 w 12"/>
                <a:gd name="T11" fmla="*/ 17428 h 12"/>
                <a:gd name="T12" fmla="*/ 0 w 12"/>
                <a:gd name="T13" fmla="*/ 17428 h 12"/>
                <a:gd name="T14" fmla="*/ 12448 w 12"/>
                <a:gd name="T15" fmla="*/ 14938 h 12"/>
                <a:gd name="T16" fmla="*/ 12448 w 12"/>
                <a:gd name="T17" fmla="*/ 0 h 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2"/>
                <a:gd name="T29" fmla="*/ 12 w 12"/>
                <a:gd name="T30" fmla="*/ 12 h 1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2">
                  <a:moveTo>
                    <a:pt x="5" y="0"/>
                  </a:moveTo>
                  <a:lnTo>
                    <a:pt x="6" y="6"/>
                  </a:lnTo>
                  <a:lnTo>
                    <a:pt x="12" y="6"/>
                  </a:lnTo>
                  <a:lnTo>
                    <a:pt x="6" y="7"/>
                  </a:lnTo>
                  <a:lnTo>
                    <a:pt x="6" y="12"/>
                  </a:lnTo>
                  <a:lnTo>
                    <a:pt x="5" y="7"/>
                  </a:lnTo>
                  <a:lnTo>
                    <a:pt x="0" y="7"/>
                  </a:lnTo>
                  <a:lnTo>
                    <a:pt x="5" y="6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9" name="Freeform 5836"/>
            <p:cNvSpPr>
              <a:spLocks/>
            </p:cNvSpPr>
            <p:nvPr/>
          </p:nvSpPr>
          <p:spPr bwMode="auto">
            <a:xfrm>
              <a:off x="8235234" y="1083060"/>
              <a:ext cx="39835" cy="42326"/>
            </a:xfrm>
            <a:custGeom>
              <a:avLst/>
              <a:gdLst>
                <a:gd name="T0" fmla="*/ 9959 w 16"/>
                <a:gd name="T1" fmla="*/ 0 h 17"/>
                <a:gd name="T2" fmla="*/ 17428 w 16"/>
                <a:gd name="T3" fmla="*/ 22408 h 17"/>
                <a:gd name="T4" fmla="*/ 0 w 16"/>
                <a:gd name="T5" fmla="*/ 32367 h 17"/>
                <a:gd name="T6" fmla="*/ 19918 w 16"/>
                <a:gd name="T7" fmla="*/ 24898 h 17"/>
                <a:gd name="T8" fmla="*/ 29876 w 16"/>
                <a:gd name="T9" fmla="*/ 42326 h 17"/>
                <a:gd name="T10" fmla="*/ 22407 w 16"/>
                <a:gd name="T11" fmla="*/ 22408 h 17"/>
                <a:gd name="T12" fmla="*/ 39835 w 16"/>
                <a:gd name="T13" fmla="*/ 9959 h 17"/>
                <a:gd name="T14" fmla="*/ 19918 w 16"/>
                <a:gd name="T15" fmla="*/ 17428 h 17"/>
                <a:gd name="T16" fmla="*/ 9959 w 16"/>
                <a:gd name="T17" fmla="*/ 0 h 1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6"/>
                <a:gd name="T28" fmla="*/ 0 h 17"/>
                <a:gd name="T29" fmla="*/ 16 w 16"/>
                <a:gd name="T30" fmla="*/ 17 h 1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6" h="17">
                  <a:moveTo>
                    <a:pt x="4" y="0"/>
                  </a:moveTo>
                  <a:lnTo>
                    <a:pt x="7" y="9"/>
                  </a:lnTo>
                  <a:lnTo>
                    <a:pt x="0" y="13"/>
                  </a:lnTo>
                  <a:lnTo>
                    <a:pt x="8" y="10"/>
                  </a:lnTo>
                  <a:lnTo>
                    <a:pt x="12" y="17"/>
                  </a:lnTo>
                  <a:lnTo>
                    <a:pt x="9" y="9"/>
                  </a:lnTo>
                  <a:lnTo>
                    <a:pt x="16" y="4"/>
                  </a:lnTo>
                  <a:lnTo>
                    <a:pt x="8" y="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0" name="Freeform 5837"/>
            <p:cNvSpPr>
              <a:spLocks/>
            </p:cNvSpPr>
            <p:nvPr/>
          </p:nvSpPr>
          <p:spPr bwMode="auto">
            <a:xfrm>
              <a:off x="8235234" y="1083060"/>
              <a:ext cx="39835" cy="42326"/>
            </a:xfrm>
            <a:custGeom>
              <a:avLst/>
              <a:gdLst>
                <a:gd name="T0" fmla="*/ 9959 w 16"/>
                <a:gd name="T1" fmla="*/ 0 h 17"/>
                <a:gd name="T2" fmla="*/ 17428 w 16"/>
                <a:gd name="T3" fmla="*/ 22408 h 17"/>
                <a:gd name="T4" fmla="*/ 0 w 16"/>
                <a:gd name="T5" fmla="*/ 32367 h 17"/>
                <a:gd name="T6" fmla="*/ 19918 w 16"/>
                <a:gd name="T7" fmla="*/ 24898 h 17"/>
                <a:gd name="T8" fmla="*/ 29876 w 16"/>
                <a:gd name="T9" fmla="*/ 42326 h 17"/>
                <a:gd name="T10" fmla="*/ 22407 w 16"/>
                <a:gd name="T11" fmla="*/ 22408 h 17"/>
                <a:gd name="T12" fmla="*/ 39835 w 16"/>
                <a:gd name="T13" fmla="*/ 9959 h 17"/>
                <a:gd name="T14" fmla="*/ 19918 w 16"/>
                <a:gd name="T15" fmla="*/ 17428 h 17"/>
                <a:gd name="T16" fmla="*/ 9959 w 16"/>
                <a:gd name="T17" fmla="*/ 0 h 1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6"/>
                <a:gd name="T28" fmla="*/ 0 h 17"/>
                <a:gd name="T29" fmla="*/ 16 w 16"/>
                <a:gd name="T30" fmla="*/ 17 h 1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6" h="17">
                  <a:moveTo>
                    <a:pt x="4" y="0"/>
                  </a:moveTo>
                  <a:lnTo>
                    <a:pt x="7" y="9"/>
                  </a:lnTo>
                  <a:lnTo>
                    <a:pt x="0" y="13"/>
                  </a:lnTo>
                  <a:lnTo>
                    <a:pt x="8" y="10"/>
                  </a:lnTo>
                  <a:lnTo>
                    <a:pt x="12" y="17"/>
                  </a:lnTo>
                  <a:lnTo>
                    <a:pt x="9" y="9"/>
                  </a:lnTo>
                  <a:lnTo>
                    <a:pt x="16" y="4"/>
                  </a:lnTo>
                  <a:lnTo>
                    <a:pt x="8" y="7"/>
                  </a:lnTo>
                  <a:lnTo>
                    <a:pt x="4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1" name="Freeform 5838"/>
            <p:cNvSpPr>
              <a:spLocks/>
            </p:cNvSpPr>
            <p:nvPr/>
          </p:nvSpPr>
          <p:spPr bwMode="auto">
            <a:xfrm>
              <a:off x="9031924" y="448196"/>
              <a:ext cx="29876" cy="32367"/>
            </a:xfrm>
            <a:custGeom>
              <a:avLst/>
              <a:gdLst>
                <a:gd name="T0" fmla="*/ 17428 w 12"/>
                <a:gd name="T1" fmla="*/ 0 h 13"/>
                <a:gd name="T2" fmla="*/ 14938 w 12"/>
                <a:gd name="T3" fmla="*/ 12449 h 13"/>
                <a:gd name="T4" fmla="*/ 29876 w 12"/>
                <a:gd name="T5" fmla="*/ 17428 h 13"/>
                <a:gd name="T6" fmla="*/ 14938 w 12"/>
                <a:gd name="T7" fmla="*/ 14939 h 13"/>
                <a:gd name="T8" fmla="*/ 12448 w 12"/>
                <a:gd name="T9" fmla="*/ 32367 h 13"/>
                <a:gd name="T10" fmla="*/ 12448 w 12"/>
                <a:gd name="T11" fmla="*/ 14939 h 13"/>
                <a:gd name="T12" fmla="*/ 0 w 12"/>
                <a:gd name="T13" fmla="*/ 12449 h 13"/>
                <a:gd name="T14" fmla="*/ 12448 w 12"/>
                <a:gd name="T15" fmla="*/ 12449 h 13"/>
                <a:gd name="T16" fmla="*/ 17428 w 12"/>
                <a:gd name="T17" fmla="*/ 0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3"/>
                <a:gd name="T29" fmla="*/ 12 w 12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3">
                  <a:moveTo>
                    <a:pt x="7" y="0"/>
                  </a:moveTo>
                  <a:lnTo>
                    <a:pt x="6" y="5"/>
                  </a:lnTo>
                  <a:lnTo>
                    <a:pt x="12" y="7"/>
                  </a:lnTo>
                  <a:lnTo>
                    <a:pt x="6" y="6"/>
                  </a:lnTo>
                  <a:lnTo>
                    <a:pt x="5" y="13"/>
                  </a:lnTo>
                  <a:lnTo>
                    <a:pt x="5" y="6"/>
                  </a:lnTo>
                  <a:lnTo>
                    <a:pt x="0" y="5"/>
                  </a:lnTo>
                  <a:lnTo>
                    <a:pt x="5" y="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2" name="Freeform 5839"/>
            <p:cNvSpPr>
              <a:spLocks/>
            </p:cNvSpPr>
            <p:nvPr/>
          </p:nvSpPr>
          <p:spPr bwMode="auto">
            <a:xfrm>
              <a:off x="7936475" y="933681"/>
              <a:ext cx="32365" cy="32367"/>
            </a:xfrm>
            <a:custGeom>
              <a:avLst/>
              <a:gdLst>
                <a:gd name="T0" fmla="*/ 19917 w 13"/>
                <a:gd name="T1" fmla="*/ 0 h 13"/>
                <a:gd name="T2" fmla="*/ 19917 w 13"/>
                <a:gd name="T3" fmla="*/ 14939 h 13"/>
                <a:gd name="T4" fmla="*/ 32365 w 13"/>
                <a:gd name="T5" fmla="*/ 17428 h 13"/>
                <a:gd name="T6" fmla="*/ 19917 w 13"/>
                <a:gd name="T7" fmla="*/ 17428 h 13"/>
                <a:gd name="T8" fmla="*/ 12448 w 13"/>
                <a:gd name="T9" fmla="*/ 32367 h 13"/>
                <a:gd name="T10" fmla="*/ 17427 w 13"/>
                <a:gd name="T11" fmla="*/ 17428 h 13"/>
                <a:gd name="T12" fmla="*/ 0 w 13"/>
                <a:gd name="T13" fmla="*/ 12449 h 13"/>
                <a:gd name="T14" fmla="*/ 17427 w 13"/>
                <a:gd name="T15" fmla="*/ 14939 h 13"/>
                <a:gd name="T16" fmla="*/ 19917 w 13"/>
                <a:gd name="T17" fmla="*/ 0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"/>
                <a:gd name="T28" fmla="*/ 0 h 13"/>
                <a:gd name="T29" fmla="*/ 13 w 13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" h="13">
                  <a:moveTo>
                    <a:pt x="8" y="0"/>
                  </a:moveTo>
                  <a:lnTo>
                    <a:pt x="8" y="6"/>
                  </a:lnTo>
                  <a:lnTo>
                    <a:pt x="13" y="7"/>
                  </a:lnTo>
                  <a:lnTo>
                    <a:pt x="8" y="7"/>
                  </a:lnTo>
                  <a:lnTo>
                    <a:pt x="5" y="13"/>
                  </a:lnTo>
                  <a:lnTo>
                    <a:pt x="7" y="7"/>
                  </a:lnTo>
                  <a:lnTo>
                    <a:pt x="0" y="5"/>
                  </a:lnTo>
                  <a:lnTo>
                    <a:pt x="7" y="6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3" name="Freeform 5841"/>
            <p:cNvSpPr>
              <a:spLocks/>
            </p:cNvSpPr>
            <p:nvPr/>
          </p:nvSpPr>
          <p:spPr bwMode="auto">
            <a:xfrm>
              <a:off x="1094873" y="4227505"/>
              <a:ext cx="59752" cy="59752"/>
            </a:xfrm>
            <a:custGeom>
              <a:avLst/>
              <a:gdLst>
                <a:gd name="T0" fmla="*/ 12448 w 24"/>
                <a:gd name="T1" fmla="*/ 59752 h 24"/>
                <a:gd name="T2" fmla="*/ 32366 w 24"/>
                <a:gd name="T3" fmla="*/ 34855 h 24"/>
                <a:gd name="T4" fmla="*/ 59752 w 24"/>
                <a:gd name="T5" fmla="*/ 49793 h 24"/>
                <a:gd name="T6" fmla="*/ 34855 w 24"/>
                <a:gd name="T7" fmla="*/ 29876 h 24"/>
                <a:gd name="T8" fmla="*/ 49793 w 24"/>
                <a:gd name="T9" fmla="*/ 0 h 24"/>
                <a:gd name="T10" fmla="*/ 29876 w 24"/>
                <a:gd name="T11" fmla="*/ 27386 h 24"/>
                <a:gd name="T12" fmla="*/ 0 w 24"/>
                <a:gd name="T13" fmla="*/ 12448 h 24"/>
                <a:gd name="T14" fmla="*/ 27386 w 24"/>
                <a:gd name="T15" fmla="*/ 32366 h 24"/>
                <a:gd name="T16" fmla="*/ 12448 w 24"/>
                <a:gd name="T17" fmla="*/ 59752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4"/>
                <a:gd name="T28" fmla="*/ 0 h 24"/>
                <a:gd name="T29" fmla="*/ 24 w 24"/>
                <a:gd name="T30" fmla="*/ 24 h 2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4" h="24">
                  <a:moveTo>
                    <a:pt x="5" y="24"/>
                  </a:moveTo>
                  <a:lnTo>
                    <a:pt x="13" y="14"/>
                  </a:lnTo>
                  <a:lnTo>
                    <a:pt x="24" y="20"/>
                  </a:lnTo>
                  <a:lnTo>
                    <a:pt x="14" y="12"/>
                  </a:lnTo>
                  <a:lnTo>
                    <a:pt x="20" y="0"/>
                  </a:lnTo>
                  <a:lnTo>
                    <a:pt x="12" y="11"/>
                  </a:lnTo>
                  <a:lnTo>
                    <a:pt x="0" y="5"/>
                  </a:lnTo>
                  <a:lnTo>
                    <a:pt x="11" y="13"/>
                  </a:lnTo>
                  <a:lnTo>
                    <a:pt x="5" y="24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4" name="Freeform 5842"/>
            <p:cNvSpPr>
              <a:spLocks/>
            </p:cNvSpPr>
            <p:nvPr/>
          </p:nvSpPr>
          <p:spPr bwMode="auto">
            <a:xfrm>
              <a:off x="2170408" y="3657374"/>
              <a:ext cx="57262" cy="57263"/>
            </a:xfrm>
            <a:custGeom>
              <a:avLst/>
              <a:gdLst>
                <a:gd name="T0" fmla="*/ 9959 w 23"/>
                <a:gd name="T1" fmla="*/ 57263 h 23"/>
                <a:gd name="T2" fmla="*/ 29876 w 23"/>
                <a:gd name="T3" fmla="*/ 32366 h 23"/>
                <a:gd name="T4" fmla="*/ 57262 w 23"/>
                <a:gd name="T5" fmla="*/ 47304 h 23"/>
                <a:gd name="T6" fmla="*/ 32365 w 23"/>
                <a:gd name="T7" fmla="*/ 29876 h 23"/>
                <a:gd name="T8" fmla="*/ 47303 w 23"/>
                <a:gd name="T9" fmla="*/ 0 h 23"/>
                <a:gd name="T10" fmla="*/ 29876 w 23"/>
                <a:gd name="T11" fmla="*/ 24897 h 23"/>
                <a:gd name="T12" fmla="*/ 0 w 23"/>
                <a:gd name="T13" fmla="*/ 9959 h 23"/>
                <a:gd name="T14" fmla="*/ 27386 w 23"/>
                <a:gd name="T15" fmla="*/ 29876 h 23"/>
                <a:gd name="T16" fmla="*/ 9959 w 23"/>
                <a:gd name="T17" fmla="*/ 57263 h 2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3"/>
                <a:gd name="T28" fmla="*/ 0 h 23"/>
                <a:gd name="T29" fmla="*/ 23 w 23"/>
                <a:gd name="T30" fmla="*/ 23 h 2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3" h="23">
                  <a:moveTo>
                    <a:pt x="4" y="23"/>
                  </a:moveTo>
                  <a:lnTo>
                    <a:pt x="12" y="13"/>
                  </a:lnTo>
                  <a:lnTo>
                    <a:pt x="23" y="19"/>
                  </a:lnTo>
                  <a:lnTo>
                    <a:pt x="13" y="12"/>
                  </a:lnTo>
                  <a:lnTo>
                    <a:pt x="19" y="0"/>
                  </a:lnTo>
                  <a:lnTo>
                    <a:pt x="12" y="10"/>
                  </a:lnTo>
                  <a:lnTo>
                    <a:pt x="0" y="4"/>
                  </a:lnTo>
                  <a:lnTo>
                    <a:pt x="11" y="12"/>
                  </a:lnTo>
                  <a:lnTo>
                    <a:pt x="4" y="23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5" name="Freeform 5844"/>
            <p:cNvSpPr>
              <a:spLocks/>
            </p:cNvSpPr>
            <p:nvPr/>
          </p:nvSpPr>
          <p:spPr bwMode="auto">
            <a:xfrm>
              <a:off x="3945542" y="4112980"/>
              <a:ext cx="69711" cy="67222"/>
            </a:xfrm>
            <a:custGeom>
              <a:avLst/>
              <a:gdLst>
                <a:gd name="T0" fmla="*/ 27386 w 28"/>
                <a:gd name="T1" fmla="*/ 67222 h 27"/>
                <a:gd name="T2" fmla="*/ 37345 w 28"/>
                <a:gd name="T3" fmla="*/ 37346 h 27"/>
                <a:gd name="T4" fmla="*/ 69711 w 28"/>
                <a:gd name="T5" fmla="*/ 37346 h 27"/>
                <a:gd name="T6" fmla="*/ 39835 w 28"/>
                <a:gd name="T7" fmla="*/ 29876 h 27"/>
                <a:gd name="T8" fmla="*/ 39835 w 28"/>
                <a:gd name="T9" fmla="*/ 0 h 27"/>
                <a:gd name="T10" fmla="*/ 29876 w 28"/>
                <a:gd name="T11" fmla="*/ 29876 h 27"/>
                <a:gd name="T12" fmla="*/ 0 w 28"/>
                <a:gd name="T13" fmla="*/ 27387 h 27"/>
                <a:gd name="T14" fmla="*/ 29876 w 28"/>
                <a:gd name="T15" fmla="*/ 34856 h 27"/>
                <a:gd name="T16" fmla="*/ 27386 w 28"/>
                <a:gd name="T17" fmla="*/ 67222 h 2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7"/>
                <a:gd name="T29" fmla="*/ 28 w 28"/>
                <a:gd name="T30" fmla="*/ 27 h 2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7">
                  <a:moveTo>
                    <a:pt x="11" y="27"/>
                  </a:moveTo>
                  <a:lnTo>
                    <a:pt x="15" y="15"/>
                  </a:lnTo>
                  <a:lnTo>
                    <a:pt x="28" y="15"/>
                  </a:lnTo>
                  <a:lnTo>
                    <a:pt x="16" y="12"/>
                  </a:lnTo>
                  <a:lnTo>
                    <a:pt x="16" y="0"/>
                  </a:lnTo>
                  <a:lnTo>
                    <a:pt x="12" y="12"/>
                  </a:lnTo>
                  <a:lnTo>
                    <a:pt x="0" y="11"/>
                  </a:lnTo>
                  <a:lnTo>
                    <a:pt x="12" y="14"/>
                  </a:lnTo>
                  <a:lnTo>
                    <a:pt x="11" y="27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6" name="Freeform 6620"/>
            <p:cNvSpPr>
              <a:spLocks/>
            </p:cNvSpPr>
            <p:nvPr/>
          </p:nvSpPr>
          <p:spPr bwMode="auto">
            <a:xfrm>
              <a:off x="-174855" y="3351143"/>
              <a:ext cx="29876" cy="32367"/>
            </a:xfrm>
            <a:custGeom>
              <a:avLst/>
              <a:gdLst>
                <a:gd name="T0" fmla="*/ 14938 w 12"/>
                <a:gd name="T1" fmla="*/ 14939 h 13"/>
                <a:gd name="T2" fmla="*/ 17428 w 12"/>
                <a:gd name="T3" fmla="*/ 32367 h 13"/>
                <a:gd name="T4" fmla="*/ 17428 w 12"/>
                <a:gd name="T5" fmla="*/ 14939 h 13"/>
                <a:gd name="T6" fmla="*/ 29876 w 12"/>
                <a:gd name="T7" fmla="*/ 12449 h 13"/>
                <a:gd name="T8" fmla="*/ 17428 w 12"/>
                <a:gd name="T9" fmla="*/ 12449 h 13"/>
                <a:gd name="T10" fmla="*/ 14938 w 12"/>
                <a:gd name="T11" fmla="*/ 0 h 13"/>
                <a:gd name="T12" fmla="*/ 14938 w 12"/>
                <a:gd name="T13" fmla="*/ 14939 h 13"/>
                <a:gd name="T14" fmla="*/ 0 w 12"/>
                <a:gd name="T15" fmla="*/ 17428 h 13"/>
                <a:gd name="T16" fmla="*/ 14938 w 12"/>
                <a:gd name="T17" fmla="*/ 14939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3"/>
                <a:gd name="T29" fmla="*/ 12 w 12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3">
                  <a:moveTo>
                    <a:pt x="6" y="6"/>
                  </a:moveTo>
                  <a:lnTo>
                    <a:pt x="7" y="13"/>
                  </a:lnTo>
                  <a:lnTo>
                    <a:pt x="7" y="6"/>
                  </a:lnTo>
                  <a:lnTo>
                    <a:pt x="12" y="5"/>
                  </a:lnTo>
                  <a:lnTo>
                    <a:pt x="7" y="5"/>
                  </a:lnTo>
                  <a:lnTo>
                    <a:pt x="6" y="0"/>
                  </a:lnTo>
                  <a:lnTo>
                    <a:pt x="6" y="6"/>
                  </a:lnTo>
                  <a:lnTo>
                    <a:pt x="0" y="7"/>
                  </a:lnTo>
                  <a:lnTo>
                    <a:pt x="6" y="6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7" name="Freeform 6621"/>
            <p:cNvSpPr>
              <a:spLocks/>
            </p:cNvSpPr>
            <p:nvPr/>
          </p:nvSpPr>
          <p:spPr bwMode="auto">
            <a:xfrm>
              <a:off x="248389" y="3114627"/>
              <a:ext cx="24897" cy="27387"/>
            </a:xfrm>
            <a:custGeom>
              <a:avLst/>
              <a:gdLst>
                <a:gd name="T0" fmla="*/ 2490 w 10"/>
                <a:gd name="T1" fmla="*/ 27387 h 11"/>
                <a:gd name="T2" fmla="*/ 12449 w 10"/>
                <a:gd name="T3" fmla="*/ 14938 h 11"/>
                <a:gd name="T4" fmla="*/ 24897 w 10"/>
                <a:gd name="T5" fmla="*/ 24897 h 11"/>
                <a:gd name="T6" fmla="*/ 14938 w 10"/>
                <a:gd name="T7" fmla="*/ 12449 h 11"/>
                <a:gd name="T8" fmla="*/ 22407 w 10"/>
                <a:gd name="T9" fmla="*/ 0 h 11"/>
                <a:gd name="T10" fmla="*/ 12449 w 10"/>
                <a:gd name="T11" fmla="*/ 9959 h 11"/>
                <a:gd name="T12" fmla="*/ 0 w 10"/>
                <a:gd name="T13" fmla="*/ 2490 h 11"/>
                <a:gd name="T14" fmla="*/ 9959 w 10"/>
                <a:gd name="T15" fmla="*/ 12449 h 11"/>
                <a:gd name="T16" fmla="*/ 2490 w 10"/>
                <a:gd name="T17" fmla="*/ 27387 h 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"/>
                <a:gd name="T28" fmla="*/ 0 h 11"/>
                <a:gd name="T29" fmla="*/ 10 w 10"/>
                <a:gd name="T30" fmla="*/ 11 h 1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" h="11">
                  <a:moveTo>
                    <a:pt x="1" y="11"/>
                  </a:moveTo>
                  <a:lnTo>
                    <a:pt x="5" y="6"/>
                  </a:lnTo>
                  <a:lnTo>
                    <a:pt x="10" y="10"/>
                  </a:lnTo>
                  <a:lnTo>
                    <a:pt x="6" y="5"/>
                  </a:lnTo>
                  <a:lnTo>
                    <a:pt x="9" y="0"/>
                  </a:lnTo>
                  <a:lnTo>
                    <a:pt x="5" y="4"/>
                  </a:lnTo>
                  <a:lnTo>
                    <a:pt x="0" y="1"/>
                  </a:lnTo>
                  <a:lnTo>
                    <a:pt x="4" y="5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8" name="Freeform 6622"/>
            <p:cNvSpPr>
              <a:spLocks/>
            </p:cNvSpPr>
            <p:nvPr/>
          </p:nvSpPr>
          <p:spPr bwMode="auto">
            <a:xfrm>
              <a:off x="-717603" y="3615048"/>
              <a:ext cx="29876" cy="32367"/>
            </a:xfrm>
            <a:custGeom>
              <a:avLst/>
              <a:gdLst>
                <a:gd name="T0" fmla="*/ 12448 w 12"/>
                <a:gd name="T1" fmla="*/ 17428 h 13"/>
                <a:gd name="T2" fmla="*/ 14938 w 12"/>
                <a:gd name="T3" fmla="*/ 32367 h 13"/>
                <a:gd name="T4" fmla="*/ 14938 w 12"/>
                <a:gd name="T5" fmla="*/ 17428 h 13"/>
                <a:gd name="T6" fmla="*/ 29876 w 12"/>
                <a:gd name="T7" fmla="*/ 14939 h 13"/>
                <a:gd name="T8" fmla="*/ 14938 w 12"/>
                <a:gd name="T9" fmla="*/ 14939 h 13"/>
                <a:gd name="T10" fmla="*/ 12448 w 12"/>
                <a:gd name="T11" fmla="*/ 0 h 13"/>
                <a:gd name="T12" fmla="*/ 12448 w 12"/>
                <a:gd name="T13" fmla="*/ 14939 h 13"/>
                <a:gd name="T14" fmla="*/ 0 w 12"/>
                <a:gd name="T15" fmla="*/ 17428 h 13"/>
                <a:gd name="T16" fmla="*/ 12448 w 12"/>
                <a:gd name="T17" fmla="*/ 17428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3"/>
                <a:gd name="T29" fmla="*/ 12 w 12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3">
                  <a:moveTo>
                    <a:pt x="5" y="7"/>
                  </a:moveTo>
                  <a:lnTo>
                    <a:pt x="6" y="13"/>
                  </a:lnTo>
                  <a:lnTo>
                    <a:pt x="6" y="7"/>
                  </a:lnTo>
                  <a:lnTo>
                    <a:pt x="12" y="6"/>
                  </a:lnTo>
                  <a:lnTo>
                    <a:pt x="6" y="6"/>
                  </a:lnTo>
                  <a:lnTo>
                    <a:pt x="5" y="0"/>
                  </a:lnTo>
                  <a:lnTo>
                    <a:pt x="5" y="6"/>
                  </a:lnTo>
                  <a:lnTo>
                    <a:pt x="0" y="7"/>
                  </a:lnTo>
                  <a:lnTo>
                    <a:pt x="5" y="7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9" name="Freeform 6623"/>
            <p:cNvSpPr>
              <a:spLocks/>
            </p:cNvSpPr>
            <p:nvPr/>
          </p:nvSpPr>
          <p:spPr bwMode="auto">
            <a:xfrm>
              <a:off x="-478595" y="3418366"/>
              <a:ext cx="24897" cy="27387"/>
            </a:xfrm>
            <a:custGeom>
              <a:avLst/>
              <a:gdLst>
                <a:gd name="T0" fmla="*/ 4979 w 10"/>
                <a:gd name="T1" fmla="*/ 27387 h 11"/>
                <a:gd name="T2" fmla="*/ 12449 w 10"/>
                <a:gd name="T3" fmla="*/ 14938 h 11"/>
                <a:gd name="T4" fmla="*/ 24897 w 10"/>
                <a:gd name="T5" fmla="*/ 22408 h 11"/>
                <a:gd name="T6" fmla="*/ 14938 w 10"/>
                <a:gd name="T7" fmla="*/ 14938 h 11"/>
                <a:gd name="T8" fmla="*/ 19918 w 10"/>
                <a:gd name="T9" fmla="*/ 0 h 11"/>
                <a:gd name="T10" fmla="*/ 12449 w 10"/>
                <a:gd name="T11" fmla="*/ 12449 h 11"/>
                <a:gd name="T12" fmla="*/ 0 w 10"/>
                <a:gd name="T13" fmla="*/ 2490 h 11"/>
                <a:gd name="T14" fmla="*/ 12449 w 10"/>
                <a:gd name="T15" fmla="*/ 14938 h 11"/>
                <a:gd name="T16" fmla="*/ 4979 w 10"/>
                <a:gd name="T17" fmla="*/ 27387 h 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"/>
                <a:gd name="T28" fmla="*/ 0 h 11"/>
                <a:gd name="T29" fmla="*/ 10 w 10"/>
                <a:gd name="T30" fmla="*/ 11 h 1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" h="11">
                  <a:moveTo>
                    <a:pt x="2" y="11"/>
                  </a:moveTo>
                  <a:lnTo>
                    <a:pt x="5" y="6"/>
                  </a:lnTo>
                  <a:lnTo>
                    <a:pt x="10" y="9"/>
                  </a:lnTo>
                  <a:lnTo>
                    <a:pt x="6" y="6"/>
                  </a:lnTo>
                  <a:lnTo>
                    <a:pt x="8" y="0"/>
                  </a:lnTo>
                  <a:lnTo>
                    <a:pt x="5" y="5"/>
                  </a:lnTo>
                  <a:lnTo>
                    <a:pt x="0" y="1"/>
                  </a:lnTo>
                  <a:lnTo>
                    <a:pt x="5" y="6"/>
                  </a:lnTo>
                  <a:lnTo>
                    <a:pt x="2" y="1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90" name="Freeform 6624"/>
            <p:cNvSpPr>
              <a:spLocks/>
            </p:cNvSpPr>
            <p:nvPr/>
          </p:nvSpPr>
          <p:spPr bwMode="auto">
            <a:xfrm>
              <a:off x="-271952" y="4172732"/>
              <a:ext cx="29876" cy="32367"/>
            </a:xfrm>
            <a:custGeom>
              <a:avLst/>
              <a:gdLst>
                <a:gd name="T0" fmla="*/ 14938 w 12"/>
                <a:gd name="T1" fmla="*/ 17428 h 13"/>
                <a:gd name="T2" fmla="*/ 17428 w 12"/>
                <a:gd name="T3" fmla="*/ 32367 h 13"/>
                <a:gd name="T4" fmla="*/ 14938 w 12"/>
                <a:gd name="T5" fmla="*/ 14939 h 13"/>
                <a:gd name="T6" fmla="*/ 29876 w 12"/>
                <a:gd name="T7" fmla="*/ 12449 h 13"/>
                <a:gd name="T8" fmla="*/ 14938 w 12"/>
                <a:gd name="T9" fmla="*/ 12449 h 13"/>
                <a:gd name="T10" fmla="*/ 12448 w 12"/>
                <a:gd name="T11" fmla="*/ 0 h 13"/>
                <a:gd name="T12" fmla="*/ 12448 w 12"/>
                <a:gd name="T13" fmla="*/ 14939 h 13"/>
                <a:gd name="T14" fmla="*/ 0 w 12"/>
                <a:gd name="T15" fmla="*/ 17428 h 13"/>
                <a:gd name="T16" fmla="*/ 14938 w 12"/>
                <a:gd name="T17" fmla="*/ 17428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3"/>
                <a:gd name="T29" fmla="*/ 12 w 12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3">
                  <a:moveTo>
                    <a:pt x="6" y="7"/>
                  </a:moveTo>
                  <a:lnTo>
                    <a:pt x="7" y="13"/>
                  </a:lnTo>
                  <a:lnTo>
                    <a:pt x="6" y="6"/>
                  </a:lnTo>
                  <a:lnTo>
                    <a:pt x="12" y="5"/>
                  </a:lnTo>
                  <a:lnTo>
                    <a:pt x="6" y="5"/>
                  </a:lnTo>
                  <a:lnTo>
                    <a:pt x="5" y="0"/>
                  </a:lnTo>
                  <a:lnTo>
                    <a:pt x="5" y="6"/>
                  </a:lnTo>
                  <a:lnTo>
                    <a:pt x="0" y="7"/>
                  </a:lnTo>
                  <a:lnTo>
                    <a:pt x="6" y="7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91" name="Freeform 6625"/>
            <p:cNvSpPr>
              <a:spLocks/>
            </p:cNvSpPr>
            <p:nvPr/>
          </p:nvSpPr>
          <p:spPr bwMode="auto">
            <a:xfrm>
              <a:off x="59173" y="3896380"/>
              <a:ext cx="37344" cy="39836"/>
            </a:xfrm>
            <a:custGeom>
              <a:avLst/>
              <a:gdLst>
                <a:gd name="T0" fmla="*/ 17427 w 15"/>
                <a:gd name="T1" fmla="*/ 24897 h 16"/>
                <a:gd name="T2" fmla="*/ 27386 w 15"/>
                <a:gd name="T3" fmla="*/ 39836 h 16"/>
                <a:gd name="T4" fmla="*/ 19917 w 15"/>
                <a:gd name="T5" fmla="*/ 22408 h 16"/>
                <a:gd name="T6" fmla="*/ 37344 w 15"/>
                <a:gd name="T7" fmla="*/ 9959 h 16"/>
                <a:gd name="T8" fmla="*/ 19917 w 15"/>
                <a:gd name="T9" fmla="*/ 19918 h 16"/>
                <a:gd name="T10" fmla="*/ 7469 w 15"/>
                <a:gd name="T11" fmla="*/ 0 h 16"/>
                <a:gd name="T12" fmla="*/ 14938 w 15"/>
                <a:gd name="T13" fmla="*/ 19918 h 16"/>
                <a:gd name="T14" fmla="*/ 0 w 15"/>
                <a:gd name="T15" fmla="*/ 32367 h 16"/>
                <a:gd name="T16" fmla="*/ 17427 w 15"/>
                <a:gd name="T17" fmla="*/ 24897 h 1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16"/>
                <a:gd name="T29" fmla="*/ 15 w 15"/>
                <a:gd name="T30" fmla="*/ 16 h 1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16">
                  <a:moveTo>
                    <a:pt x="7" y="10"/>
                  </a:moveTo>
                  <a:lnTo>
                    <a:pt x="11" y="16"/>
                  </a:lnTo>
                  <a:lnTo>
                    <a:pt x="8" y="9"/>
                  </a:lnTo>
                  <a:lnTo>
                    <a:pt x="15" y="4"/>
                  </a:lnTo>
                  <a:lnTo>
                    <a:pt x="8" y="8"/>
                  </a:lnTo>
                  <a:lnTo>
                    <a:pt x="3" y="0"/>
                  </a:lnTo>
                  <a:lnTo>
                    <a:pt x="6" y="8"/>
                  </a:lnTo>
                  <a:lnTo>
                    <a:pt x="0" y="13"/>
                  </a:lnTo>
                  <a:lnTo>
                    <a:pt x="7" y="1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92" name="Freeform 6626"/>
            <p:cNvSpPr>
              <a:spLocks/>
            </p:cNvSpPr>
            <p:nvPr/>
          </p:nvSpPr>
          <p:spPr bwMode="auto">
            <a:xfrm>
              <a:off x="853381" y="3259027"/>
              <a:ext cx="32365" cy="32367"/>
            </a:xfrm>
            <a:custGeom>
              <a:avLst/>
              <a:gdLst>
                <a:gd name="T0" fmla="*/ 12448 w 13"/>
                <a:gd name="T1" fmla="*/ 32367 h 13"/>
                <a:gd name="T2" fmla="*/ 14938 w 13"/>
                <a:gd name="T3" fmla="*/ 17428 h 13"/>
                <a:gd name="T4" fmla="*/ 32365 w 13"/>
                <a:gd name="T5" fmla="*/ 17428 h 13"/>
                <a:gd name="T6" fmla="*/ 17427 w 13"/>
                <a:gd name="T7" fmla="*/ 14939 h 13"/>
                <a:gd name="T8" fmla="*/ 17427 w 13"/>
                <a:gd name="T9" fmla="*/ 0 h 13"/>
                <a:gd name="T10" fmla="*/ 14938 w 13"/>
                <a:gd name="T11" fmla="*/ 14939 h 13"/>
                <a:gd name="T12" fmla="*/ 0 w 13"/>
                <a:gd name="T13" fmla="*/ 12449 h 13"/>
                <a:gd name="T14" fmla="*/ 12448 w 13"/>
                <a:gd name="T15" fmla="*/ 17428 h 13"/>
                <a:gd name="T16" fmla="*/ 12448 w 13"/>
                <a:gd name="T17" fmla="*/ 32367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"/>
                <a:gd name="T28" fmla="*/ 0 h 13"/>
                <a:gd name="T29" fmla="*/ 13 w 13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" h="13">
                  <a:moveTo>
                    <a:pt x="5" y="13"/>
                  </a:moveTo>
                  <a:lnTo>
                    <a:pt x="6" y="7"/>
                  </a:lnTo>
                  <a:lnTo>
                    <a:pt x="13" y="7"/>
                  </a:lnTo>
                  <a:lnTo>
                    <a:pt x="7" y="6"/>
                  </a:lnTo>
                  <a:lnTo>
                    <a:pt x="7" y="0"/>
                  </a:lnTo>
                  <a:lnTo>
                    <a:pt x="6" y="6"/>
                  </a:lnTo>
                  <a:lnTo>
                    <a:pt x="0" y="5"/>
                  </a:lnTo>
                  <a:lnTo>
                    <a:pt x="5" y="7"/>
                  </a:lnTo>
                  <a:lnTo>
                    <a:pt x="5" y="13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93" name="Freeform 6627"/>
            <p:cNvSpPr>
              <a:spLocks/>
            </p:cNvSpPr>
            <p:nvPr/>
          </p:nvSpPr>
          <p:spPr bwMode="auto">
            <a:xfrm>
              <a:off x="-242076" y="3747002"/>
              <a:ext cx="32365" cy="32367"/>
            </a:xfrm>
            <a:custGeom>
              <a:avLst/>
              <a:gdLst>
                <a:gd name="T0" fmla="*/ 17427 w 13"/>
                <a:gd name="T1" fmla="*/ 32367 h 13"/>
                <a:gd name="T2" fmla="*/ 19917 w 13"/>
                <a:gd name="T3" fmla="*/ 14939 h 13"/>
                <a:gd name="T4" fmla="*/ 32365 w 13"/>
                <a:gd name="T5" fmla="*/ 17428 h 13"/>
                <a:gd name="T6" fmla="*/ 19917 w 13"/>
                <a:gd name="T7" fmla="*/ 12449 h 13"/>
                <a:gd name="T8" fmla="*/ 19917 w 13"/>
                <a:gd name="T9" fmla="*/ 0 h 13"/>
                <a:gd name="T10" fmla="*/ 17427 w 13"/>
                <a:gd name="T11" fmla="*/ 12449 h 13"/>
                <a:gd name="T12" fmla="*/ 0 w 13"/>
                <a:gd name="T13" fmla="*/ 12449 h 13"/>
                <a:gd name="T14" fmla="*/ 17427 w 13"/>
                <a:gd name="T15" fmla="*/ 14939 h 13"/>
                <a:gd name="T16" fmla="*/ 17427 w 13"/>
                <a:gd name="T17" fmla="*/ 32367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"/>
                <a:gd name="T28" fmla="*/ 0 h 13"/>
                <a:gd name="T29" fmla="*/ 13 w 13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" h="13">
                  <a:moveTo>
                    <a:pt x="7" y="13"/>
                  </a:moveTo>
                  <a:lnTo>
                    <a:pt x="8" y="6"/>
                  </a:lnTo>
                  <a:lnTo>
                    <a:pt x="13" y="7"/>
                  </a:lnTo>
                  <a:lnTo>
                    <a:pt x="8" y="5"/>
                  </a:lnTo>
                  <a:lnTo>
                    <a:pt x="8" y="0"/>
                  </a:lnTo>
                  <a:lnTo>
                    <a:pt x="7" y="5"/>
                  </a:lnTo>
                  <a:lnTo>
                    <a:pt x="0" y="5"/>
                  </a:lnTo>
                  <a:lnTo>
                    <a:pt x="7" y="6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94" name="Freeform 5812"/>
            <p:cNvSpPr>
              <a:spLocks/>
            </p:cNvSpPr>
            <p:nvPr/>
          </p:nvSpPr>
          <p:spPr bwMode="auto">
            <a:xfrm>
              <a:off x="7581448" y="3973257"/>
              <a:ext cx="104242" cy="104243"/>
            </a:xfrm>
            <a:custGeom>
              <a:avLst/>
              <a:gdLst>
                <a:gd name="T0" fmla="*/ 0 w 23"/>
                <a:gd name="T1" fmla="*/ 18129 h 23"/>
                <a:gd name="T2" fmla="*/ 49855 w 23"/>
                <a:gd name="T3" fmla="*/ 49855 h 23"/>
                <a:gd name="T4" fmla="*/ 86113 w 23"/>
                <a:gd name="T5" fmla="*/ 0 h 23"/>
                <a:gd name="T6" fmla="*/ 63452 w 23"/>
                <a:gd name="T7" fmla="*/ 54388 h 23"/>
                <a:gd name="T8" fmla="*/ 104242 w 23"/>
                <a:gd name="T9" fmla="*/ 86114 h 23"/>
                <a:gd name="T10" fmla="*/ 49855 w 23"/>
                <a:gd name="T11" fmla="*/ 58920 h 23"/>
                <a:gd name="T12" fmla="*/ 18129 w 23"/>
                <a:gd name="T13" fmla="*/ 104243 h 23"/>
                <a:gd name="T14" fmla="*/ 45323 w 23"/>
                <a:gd name="T15" fmla="*/ 54388 h 23"/>
                <a:gd name="T16" fmla="*/ 0 w 23"/>
                <a:gd name="T17" fmla="*/ 18129 h 2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3"/>
                <a:gd name="T28" fmla="*/ 0 h 23"/>
                <a:gd name="T29" fmla="*/ 23 w 23"/>
                <a:gd name="T30" fmla="*/ 23 h 2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3" h="23">
                  <a:moveTo>
                    <a:pt x="0" y="4"/>
                  </a:moveTo>
                  <a:lnTo>
                    <a:pt x="11" y="11"/>
                  </a:lnTo>
                  <a:lnTo>
                    <a:pt x="19" y="0"/>
                  </a:lnTo>
                  <a:lnTo>
                    <a:pt x="14" y="12"/>
                  </a:lnTo>
                  <a:lnTo>
                    <a:pt x="23" y="19"/>
                  </a:lnTo>
                  <a:lnTo>
                    <a:pt x="11" y="13"/>
                  </a:lnTo>
                  <a:lnTo>
                    <a:pt x="4" y="23"/>
                  </a:lnTo>
                  <a:lnTo>
                    <a:pt x="10" y="1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</p:grpSp>
      <p:pic>
        <p:nvPicPr>
          <p:cNvPr id="58" name="DrivingWithTheTopDow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9363" y="7100552"/>
            <a:ext cx="609600" cy="609600"/>
          </a:xfrm>
          <a:prstGeom prst="rect">
            <a:avLst/>
          </a:prstGeom>
        </p:spPr>
      </p:pic>
      <p:cxnSp>
        <p:nvCxnSpPr>
          <p:cNvPr id="73" name="直接连接符 72"/>
          <p:cNvCxnSpPr/>
          <p:nvPr/>
        </p:nvCxnSpPr>
        <p:spPr>
          <a:xfrm rot="16200000">
            <a:off x="5681727" y="4498245"/>
            <a:ext cx="0" cy="4752000"/>
          </a:xfrm>
          <a:prstGeom prst="line">
            <a:avLst/>
          </a:prstGeom>
          <a:ln w="19050">
            <a:gradFill>
              <a:gsLst>
                <a:gs pos="50000">
                  <a:srgbClr val="E1CF9A"/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  <a:gs pos="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54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35"/>
          <p:cNvSpPr txBox="1">
            <a:spLocks noChangeArrowheads="1"/>
          </p:cNvSpPr>
          <p:nvPr/>
        </p:nvSpPr>
        <p:spPr bwMode="auto">
          <a:xfrm>
            <a:off x="3087789" y="2017417"/>
            <a:ext cx="626070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 defTabSz="1219140">
              <a:spcBef>
                <a:spcPts val="4800"/>
              </a:spcBef>
            </a:pPr>
            <a:r>
              <a:rPr lang="en-US" altLang="zh-CN" sz="7200" b="1" dirty="0" smtClean="0">
                <a:solidFill>
                  <a:schemeClr val="bg1">
                    <a:lumMod val="95000"/>
                    <a:alpha val="75000"/>
                  </a:schemeClr>
                </a:solidFill>
                <a:effectLst>
                  <a:glow rad="50800">
                    <a:srgbClr val="00B0F0">
                      <a:alpha val="53000"/>
                    </a:srgbClr>
                  </a:glow>
                </a:effectLst>
                <a:latin typeface="微软雅黑" pitchFamily="34" charset="-122"/>
                <a:cs typeface="Arial" pitchFamily="34" charset="0"/>
              </a:rPr>
              <a:t>AI</a:t>
            </a:r>
            <a:r>
              <a:rPr lang="zh-CN" altLang="en-US" sz="7200" b="1" dirty="0" smtClean="0">
                <a:solidFill>
                  <a:schemeClr val="bg1">
                    <a:lumMod val="95000"/>
                    <a:alpha val="75000"/>
                  </a:schemeClr>
                </a:solidFill>
                <a:effectLst>
                  <a:glow rad="50800">
                    <a:srgbClr val="00B0F0">
                      <a:alpha val="53000"/>
                    </a:srgbClr>
                  </a:glow>
                </a:effectLst>
                <a:latin typeface="微软雅黑" pitchFamily="34" charset="-122"/>
                <a:cs typeface="Arial" pitchFamily="34" charset="0"/>
              </a:rPr>
              <a:t>开发者助手</a:t>
            </a:r>
            <a:endParaRPr lang="zh-CN" altLang="en-US" sz="7200" b="1" dirty="0">
              <a:solidFill>
                <a:schemeClr val="bg1">
                  <a:lumMod val="95000"/>
                  <a:alpha val="75000"/>
                </a:schemeClr>
              </a:solidFill>
              <a:effectLst>
                <a:glow rad="50800">
                  <a:srgbClr val="00B0F0">
                    <a:alpha val="53000"/>
                  </a:srgbClr>
                </a:glow>
              </a:effectLst>
              <a:latin typeface="微软雅黑" pitchFamily="34" charset="-122"/>
              <a:cs typeface="Arial" pitchFamily="34" charset="0"/>
            </a:endParaRPr>
          </a:p>
        </p:txBody>
      </p:sp>
      <p:sp>
        <p:nvSpPr>
          <p:cNvPr id="75" name="文本框 35"/>
          <p:cNvSpPr txBox="1">
            <a:spLocks noChangeArrowheads="1"/>
          </p:cNvSpPr>
          <p:nvPr/>
        </p:nvSpPr>
        <p:spPr bwMode="auto">
          <a:xfrm>
            <a:off x="2806966" y="3817261"/>
            <a:ext cx="672171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 defTabSz="1219140">
              <a:spcBef>
                <a:spcPts val="4800"/>
              </a:spcBef>
            </a:pPr>
            <a:r>
              <a:rPr lang="zh-CN" altLang="en-US" sz="3200" b="1" dirty="0" smtClean="0">
                <a:solidFill>
                  <a:schemeClr val="bg1">
                    <a:lumMod val="95000"/>
                    <a:alpha val="99000"/>
                  </a:schemeClr>
                </a:solidFill>
                <a:latin typeface="微软雅黑" pitchFamily="34" charset="-122"/>
                <a:cs typeface="Arial" pitchFamily="34" charset="0"/>
              </a:rPr>
              <a:t>帮助开发者更好更快地开发 </a:t>
            </a:r>
            <a:r>
              <a:rPr lang="en-US" altLang="zh-CN" sz="3200" b="1" dirty="0" smtClean="0">
                <a:solidFill>
                  <a:schemeClr val="bg1">
                    <a:lumMod val="95000"/>
                    <a:alpha val="99000"/>
                  </a:schemeClr>
                </a:solidFill>
                <a:latin typeface="微软雅黑" pitchFamily="34" charset="-122"/>
                <a:cs typeface="Arial" pitchFamily="34" charset="0"/>
              </a:rPr>
              <a:t>AI</a:t>
            </a:r>
            <a:r>
              <a:rPr lang="zh-CN" altLang="en-US" sz="3200" b="1" dirty="0" smtClean="0">
                <a:solidFill>
                  <a:schemeClr val="bg1">
                    <a:lumMod val="95000"/>
                    <a:alpha val="99000"/>
                  </a:schemeClr>
                </a:solidFill>
                <a:latin typeface="微软雅黑" pitchFamily="34" charset="-122"/>
                <a:cs typeface="Arial" pitchFamily="34" charset="0"/>
              </a:rPr>
              <a:t> 应用</a:t>
            </a:r>
            <a:endParaRPr lang="zh-CN" altLang="en-US" sz="3200" b="1" dirty="0">
              <a:solidFill>
                <a:schemeClr val="bg1">
                  <a:lumMod val="95000"/>
                  <a:alpha val="99000"/>
                </a:schemeClr>
              </a:solidFill>
              <a:latin typeface="微软雅黑" pitchFamily="34" charset="-122"/>
              <a:cs typeface="Arial" pitchFamily="34" charset="0"/>
            </a:endParaRPr>
          </a:p>
        </p:txBody>
      </p:sp>
      <p:cxnSp>
        <p:nvCxnSpPr>
          <p:cNvPr id="77" name="直接连接符 76"/>
          <p:cNvCxnSpPr/>
          <p:nvPr/>
        </p:nvCxnSpPr>
        <p:spPr>
          <a:xfrm rot="5400000">
            <a:off x="9609713" y="1317143"/>
            <a:ext cx="0" cy="2688000"/>
          </a:xfrm>
          <a:prstGeom prst="line">
            <a:avLst/>
          </a:prstGeom>
          <a:ln w="19050">
            <a:gradFill>
              <a:gsLst>
                <a:gs pos="100000">
                  <a:srgbClr val="00B0F0"/>
                </a:gs>
                <a:gs pos="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54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 rot="16200000">
            <a:off x="2517138" y="1317143"/>
            <a:ext cx="0" cy="2688000"/>
          </a:xfrm>
          <a:prstGeom prst="line">
            <a:avLst/>
          </a:prstGeom>
          <a:ln w="19050">
            <a:gradFill>
              <a:gsLst>
                <a:gs pos="100000">
                  <a:srgbClr val="00B0F0"/>
                </a:gs>
                <a:gs pos="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54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rot="16200000">
            <a:off x="6105713" y="62139"/>
            <a:ext cx="0" cy="7008000"/>
          </a:xfrm>
          <a:prstGeom prst="line">
            <a:avLst/>
          </a:prstGeom>
          <a:ln w="19050">
            <a:gradFill>
              <a:gsLst>
                <a:gs pos="50000">
                  <a:srgbClr val="00B0F0"/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  <a:gs pos="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54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4135356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3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repeatCount="1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328">
                <p:cTn id="4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</p:childTnLst>
        </p:cTn>
      </p:par>
    </p:tnLst>
    <p:bldLst>
      <p:bldP spid="74" grpId="0"/>
      <p:bldP spid="7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4" name="Group 2"/>
          <p:cNvGrpSpPr>
            <a:grpSpLocks/>
          </p:cNvGrpSpPr>
          <p:nvPr/>
        </p:nvGrpSpPr>
        <p:grpSpPr bwMode="auto">
          <a:xfrm>
            <a:off x="1722348" y="2537138"/>
            <a:ext cx="8749209" cy="914185"/>
            <a:chOff x="64331" y="0"/>
            <a:chExt cx="6433094" cy="482482"/>
          </a:xfrm>
        </p:grpSpPr>
        <p:sp>
          <p:nvSpPr>
            <p:cNvPr id="6149" name="AutoShape 3"/>
            <p:cNvSpPr>
              <a:spLocks noChangeArrowheads="1"/>
            </p:cNvSpPr>
            <p:nvPr/>
          </p:nvSpPr>
          <p:spPr bwMode="auto">
            <a:xfrm>
              <a:off x="64331" y="0"/>
              <a:ext cx="6433094" cy="482482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0486" name="Rectangle 13"/>
            <p:cNvSpPr>
              <a:spLocks noChangeArrowheads="1"/>
            </p:cNvSpPr>
            <p:nvPr/>
          </p:nvSpPr>
          <p:spPr bwMode="auto">
            <a:xfrm>
              <a:off x="1860561" y="54439"/>
              <a:ext cx="2840633" cy="3736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400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语音处理</a:t>
              </a:r>
              <a:endParaRPr lang="zh-CN" altLang="en-US" sz="400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8198" name="TextBox 13"/>
          <p:cNvSpPr txBox="1">
            <a:spLocks noChangeArrowheads="1"/>
          </p:cNvSpPr>
          <p:nvPr/>
        </p:nvSpPr>
        <p:spPr bwMode="auto">
          <a:xfrm>
            <a:off x="5189220" y="59026"/>
            <a:ext cx="1815466" cy="712824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defPPr>
              <a:defRPr lang="zh-CN"/>
            </a:defPPr>
            <a:lvl1pPr algn="ctr" eaLnBrk="0" hangingPunct="0">
              <a:lnSpc>
                <a:spcPct val="120000"/>
              </a:lnSpc>
              <a:spcBef>
                <a:spcPct val="50000"/>
              </a:spcBef>
              <a:buFontTx/>
              <a:buNone/>
              <a:defRPr sz="2800">
                <a:gradFill flip="none" rotWithShape="1">
                  <a:gsLst>
                    <a:gs pos="60000">
                      <a:srgbClr val="BCE8F2"/>
                    </a:gs>
                    <a:gs pos="0">
                      <a:srgbClr val="4EC3DE"/>
                    </a:gs>
                    <a:gs pos="40000">
                      <a:srgbClr val="BCE8F2"/>
                    </a:gs>
                    <a:gs pos="100000">
                      <a:srgbClr val="4EC3DE"/>
                    </a:gs>
                  </a:gsLst>
                  <a:lin ang="0" scaled="1"/>
                  <a:tileRect/>
                </a:gradFill>
                <a:latin typeface="方正兰亭中粗黑_GBK" panose="02000000000000000000" pitchFamily="2" charset="-122"/>
                <a:ea typeface="方正兰亭中粗黑_GBK" panose="02000000000000000000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zh-CN" altLang="en-US" sz="3360" dirty="0"/>
              <a:t>过渡页</a:t>
            </a:r>
          </a:p>
        </p:txBody>
      </p:sp>
    </p:spTree>
    <p:extLst>
      <p:ext uri="{BB962C8B-B14F-4D97-AF65-F5344CB8AC3E}">
        <p14:creationId xmlns:p14="http://schemas.microsoft.com/office/powerpoint/2010/main" val="744314105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6" dur="5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语音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55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180261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语音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316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60359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语音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316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65168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语音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077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919900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4" name="Group 2"/>
          <p:cNvGrpSpPr>
            <a:grpSpLocks/>
          </p:cNvGrpSpPr>
          <p:nvPr/>
        </p:nvGrpSpPr>
        <p:grpSpPr bwMode="auto">
          <a:xfrm>
            <a:off x="1722348" y="2537138"/>
            <a:ext cx="8749209" cy="914185"/>
            <a:chOff x="64331" y="0"/>
            <a:chExt cx="6433094" cy="482482"/>
          </a:xfrm>
        </p:grpSpPr>
        <p:sp>
          <p:nvSpPr>
            <p:cNvPr id="6149" name="AutoShape 3"/>
            <p:cNvSpPr>
              <a:spLocks noChangeArrowheads="1"/>
            </p:cNvSpPr>
            <p:nvPr/>
          </p:nvSpPr>
          <p:spPr bwMode="auto">
            <a:xfrm>
              <a:off x="64331" y="0"/>
              <a:ext cx="6433094" cy="482482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0486" name="Rectangle 13"/>
            <p:cNvSpPr>
              <a:spLocks noChangeArrowheads="1"/>
            </p:cNvSpPr>
            <p:nvPr/>
          </p:nvSpPr>
          <p:spPr bwMode="auto">
            <a:xfrm>
              <a:off x="1860561" y="54439"/>
              <a:ext cx="2840633" cy="3736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400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计算机视觉</a:t>
              </a:r>
              <a:endParaRPr lang="zh-CN" altLang="en-US" sz="400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3721440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人脸识别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065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017627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人体识别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316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49974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4" name="Group 2"/>
          <p:cNvGrpSpPr>
            <a:grpSpLocks/>
          </p:cNvGrpSpPr>
          <p:nvPr/>
        </p:nvGrpSpPr>
        <p:grpSpPr bwMode="auto">
          <a:xfrm>
            <a:off x="1722348" y="2537138"/>
            <a:ext cx="8749209" cy="914185"/>
            <a:chOff x="64331" y="0"/>
            <a:chExt cx="6433094" cy="482482"/>
          </a:xfrm>
        </p:grpSpPr>
        <p:sp>
          <p:nvSpPr>
            <p:cNvPr id="6149" name="AutoShape 3"/>
            <p:cNvSpPr>
              <a:spLocks noChangeArrowheads="1"/>
            </p:cNvSpPr>
            <p:nvPr/>
          </p:nvSpPr>
          <p:spPr bwMode="auto">
            <a:xfrm>
              <a:off x="64331" y="0"/>
              <a:ext cx="6433094" cy="482482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0486" name="Rectangle 13"/>
            <p:cNvSpPr>
              <a:spLocks noChangeArrowheads="1"/>
            </p:cNvSpPr>
            <p:nvPr/>
          </p:nvSpPr>
          <p:spPr bwMode="auto">
            <a:xfrm>
              <a:off x="1860561" y="54439"/>
              <a:ext cx="2840633" cy="3736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AR</a:t>
              </a:r>
              <a:endParaRPr lang="zh-CN" altLang="en-US" sz="400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0914415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74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44912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>
            <a:grpSpLocks/>
          </p:cNvGrpSpPr>
          <p:nvPr/>
        </p:nvGrpSpPr>
        <p:grpSpPr bwMode="auto">
          <a:xfrm>
            <a:off x="1706880" y="1786890"/>
            <a:ext cx="8778240" cy="4061459"/>
            <a:chOff x="914400" y="1489348"/>
            <a:chExt cx="7315200" cy="3384375"/>
          </a:xfrm>
        </p:grpSpPr>
        <p:sp>
          <p:nvSpPr>
            <p:cNvPr id="6148" name="AutoShape 3"/>
            <p:cNvSpPr>
              <a:spLocks noChangeArrowheads="1"/>
            </p:cNvSpPr>
            <p:nvPr/>
          </p:nvSpPr>
          <p:spPr bwMode="auto">
            <a:xfrm>
              <a:off x="914400" y="1489348"/>
              <a:ext cx="7315200" cy="3384375"/>
            </a:xfrm>
            <a:prstGeom prst="roundRect">
              <a:avLst>
                <a:gd name="adj" fmla="val 7054"/>
              </a:avLst>
            </a:prstGeom>
            <a:noFill/>
            <a:ln w="1905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>
                <a:defRPr/>
              </a:pPr>
              <a:endParaRPr lang="zh-CN" altLang="en-US" sz="2400" dirty="0">
                <a:solidFill>
                  <a:schemeClr val="tx2"/>
                </a:solidFill>
                <a:ea typeface="方正兰亭黑_GBK" panose="02000000000000000000" pitchFamily="2" charset="-122"/>
              </a:endParaRPr>
            </a:p>
          </p:txBody>
        </p:sp>
        <p:sp>
          <p:nvSpPr>
            <p:cNvPr id="16394" name="Rectangle 13" descr="FD1DDF730CE4456e89755B07FE1653D0# #Rectangle 13"/>
            <p:cNvSpPr>
              <a:spLocks noChangeArrowheads="1"/>
            </p:cNvSpPr>
            <p:nvPr/>
          </p:nvSpPr>
          <p:spPr bwMode="auto">
            <a:xfrm>
              <a:off x="4923660" y="2067902"/>
              <a:ext cx="3089861" cy="21543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人工智能的浪潮已经席卷我们生活的方方面面，几乎各行各业都在议论人工智能。无论它究竟是好是坏，它正在悄悄的改变我们的生活。它终究是人创造出来的，我们人类怎么样把它变得更好呢？</a:t>
              </a:r>
              <a:endParaRPr lang="en-US" altLang="zh-CN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3" name="组合 2"/>
          <p:cNvGrpSpPr>
            <a:grpSpLocks/>
          </p:cNvGrpSpPr>
          <p:nvPr/>
        </p:nvGrpSpPr>
        <p:grpSpPr bwMode="auto">
          <a:xfrm>
            <a:off x="1706880" y="664846"/>
            <a:ext cx="8778240" cy="729615"/>
            <a:chOff x="914400" y="553244"/>
            <a:chExt cx="7315200" cy="609399"/>
          </a:xfrm>
        </p:grpSpPr>
        <p:sp>
          <p:nvSpPr>
            <p:cNvPr id="6146" name="TextBox 13" descr="B56F103BB23E47beACAB404F50AF11BD# #TextBox 13"/>
            <p:cNvSpPr txBox="1">
              <a:spLocks noChangeArrowheads="1"/>
            </p:cNvSpPr>
            <p:nvPr/>
          </p:nvSpPr>
          <p:spPr bwMode="auto">
            <a:xfrm>
              <a:off x="4013200" y="553244"/>
              <a:ext cx="1117600" cy="595375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>
              <a:spAutoFit/>
            </a:bodyPr>
            <a:lstStyle>
              <a:defPPr>
                <a:defRPr lang="zh-CN"/>
              </a:defPPr>
              <a:lvl1pPr algn="ctr" eaLnBrk="0" hangingPunct="0">
                <a:lnSpc>
                  <a:spcPct val="120000"/>
                </a:lnSpc>
                <a:spcBef>
                  <a:spcPct val="50000"/>
                </a:spcBef>
                <a:buFontTx/>
                <a:buNone/>
                <a:defRPr sz="2800">
                  <a:gradFill flip="none" rotWithShape="1">
                    <a:gsLst>
                      <a:gs pos="60000">
                        <a:srgbClr val="BCE8F2"/>
                      </a:gs>
                      <a:gs pos="0">
                        <a:srgbClr val="4EC3DE"/>
                      </a:gs>
                      <a:gs pos="40000">
                        <a:srgbClr val="BCE8F2"/>
                      </a:gs>
                      <a:gs pos="100000">
                        <a:srgbClr val="4EC3DE"/>
                      </a:gs>
                    </a:gsLst>
                    <a:lin ang="0" scaled="1"/>
                    <a:tileRect/>
                  </a:gradFill>
                  <a:latin typeface="方正兰亭中粗黑_GBK" panose="02000000000000000000" pitchFamily="2" charset="-122"/>
                  <a:ea typeface="方正兰亭中粗黑_GBK" panose="02000000000000000000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latin typeface="Calibri" pitchFamily="34" charset="0"/>
                </a:defRPr>
              </a:lvl9pPr>
            </a:lstStyle>
            <a:p>
              <a:pPr>
                <a:defRPr/>
              </a:pPr>
              <a:r>
                <a:rPr lang="zh-CN" altLang="en-US" sz="3360" dirty="0"/>
                <a:t>前 言</a:t>
              </a:r>
            </a:p>
          </p:txBody>
        </p:sp>
        <p:sp>
          <p:nvSpPr>
            <p:cNvPr id="7" name="AutoShape 3"/>
            <p:cNvSpPr>
              <a:spLocks noChangeArrowheads="1"/>
            </p:cNvSpPr>
            <p:nvPr/>
          </p:nvSpPr>
          <p:spPr bwMode="auto">
            <a:xfrm>
              <a:off x="914400" y="616643"/>
              <a:ext cx="7315200" cy="546000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Arial" charset="0"/>
                <a:ea typeface="方正兰亭黑_GBK" panose="02000000000000000000" pitchFamily="2" charset="-122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143" y="2989485"/>
            <a:ext cx="4307554" cy="143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187473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>
            <a:grpSpLocks/>
          </p:cNvGrpSpPr>
          <p:nvPr/>
        </p:nvGrpSpPr>
        <p:grpSpPr bwMode="auto">
          <a:xfrm>
            <a:off x="6551574" y="1562102"/>
            <a:ext cx="2367916" cy="2628900"/>
            <a:chOff x="5444853" y="1300957"/>
            <a:chExt cx="1973262" cy="2190750"/>
          </a:xfrm>
          <a:solidFill>
            <a:schemeClr val="accent1"/>
          </a:solidFill>
        </p:grpSpPr>
        <p:sp>
          <p:nvSpPr>
            <p:cNvPr id="15380" name="Freeform 7"/>
            <p:cNvSpPr>
              <a:spLocks noEditPoints="1"/>
            </p:cNvSpPr>
            <p:nvPr/>
          </p:nvSpPr>
          <p:spPr bwMode="gray">
            <a:xfrm>
              <a:off x="6081440" y="1300957"/>
              <a:ext cx="777875" cy="2185987"/>
            </a:xfrm>
            <a:custGeom>
              <a:avLst/>
              <a:gdLst>
                <a:gd name="T0" fmla="*/ 759691 w 1155"/>
                <a:gd name="T1" fmla="*/ 654354 h 3334"/>
                <a:gd name="T2" fmla="*/ 697730 w 1155"/>
                <a:gd name="T3" fmla="*/ 513386 h 3334"/>
                <a:gd name="T4" fmla="*/ 589973 w 1155"/>
                <a:gd name="T5" fmla="*/ 371106 h 3334"/>
                <a:gd name="T6" fmla="*/ 492317 w 1155"/>
                <a:gd name="T7" fmla="*/ 308818 h 3334"/>
                <a:gd name="T8" fmla="*/ 543502 w 1155"/>
                <a:gd name="T9" fmla="*/ 213747 h 3334"/>
                <a:gd name="T10" fmla="*/ 550911 w 1155"/>
                <a:gd name="T11" fmla="*/ 130477 h 3334"/>
                <a:gd name="T12" fmla="*/ 507808 w 1155"/>
                <a:gd name="T13" fmla="*/ 57043 h 3334"/>
                <a:gd name="T14" fmla="*/ 387254 w 1155"/>
                <a:gd name="T15" fmla="*/ 4590 h 3334"/>
                <a:gd name="T16" fmla="*/ 356273 w 1155"/>
                <a:gd name="T17" fmla="*/ 32128 h 3334"/>
                <a:gd name="T18" fmla="*/ 313170 w 1155"/>
                <a:gd name="T19" fmla="*/ 51142 h 3334"/>
                <a:gd name="T20" fmla="*/ 310477 w 1155"/>
                <a:gd name="T21" fmla="*/ 108840 h 3334"/>
                <a:gd name="T22" fmla="*/ 319232 w 1155"/>
                <a:gd name="T23" fmla="*/ 133756 h 3334"/>
                <a:gd name="T24" fmla="*/ 317211 w 1155"/>
                <a:gd name="T25" fmla="*/ 231450 h 3334"/>
                <a:gd name="T26" fmla="*/ 349539 w 1155"/>
                <a:gd name="T27" fmla="*/ 272757 h 3334"/>
                <a:gd name="T28" fmla="*/ 239087 w 1155"/>
                <a:gd name="T29" fmla="*/ 345535 h 3334"/>
                <a:gd name="T30" fmla="*/ 158269 w 1155"/>
                <a:gd name="T31" fmla="*/ 380941 h 3334"/>
                <a:gd name="T32" fmla="*/ 117186 w 1155"/>
                <a:gd name="T33" fmla="*/ 568462 h 3334"/>
                <a:gd name="T34" fmla="*/ 91594 w 1155"/>
                <a:gd name="T35" fmla="*/ 759916 h 3334"/>
                <a:gd name="T36" fmla="*/ 76777 w 1155"/>
                <a:gd name="T37" fmla="*/ 954648 h 3334"/>
                <a:gd name="T38" fmla="*/ 76777 w 1155"/>
                <a:gd name="T39" fmla="*/ 1007101 h 3334"/>
                <a:gd name="T40" fmla="*/ 119207 w 1155"/>
                <a:gd name="T41" fmla="*/ 1120531 h 3334"/>
                <a:gd name="T42" fmla="*/ 117186 w 1155"/>
                <a:gd name="T43" fmla="*/ 1132333 h 3334"/>
                <a:gd name="T44" fmla="*/ 88900 w 1155"/>
                <a:gd name="T45" fmla="*/ 1166428 h 3334"/>
                <a:gd name="T46" fmla="*/ 29633 w 1155"/>
                <a:gd name="T47" fmla="*/ 1470657 h 3334"/>
                <a:gd name="T48" fmla="*/ 72736 w 1155"/>
                <a:gd name="T49" fmla="*/ 1455576 h 3334"/>
                <a:gd name="T50" fmla="*/ 88227 w 1155"/>
                <a:gd name="T51" fmla="*/ 1557860 h 3334"/>
                <a:gd name="T52" fmla="*/ 18858 w 1155"/>
                <a:gd name="T53" fmla="*/ 2007646 h 3334"/>
                <a:gd name="T54" fmla="*/ 0 w 1155"/>
                <a:gd name="T55" fmla="*/ 2092227 h 3334"/>
                <a:gd name="T56" fmla="*/ 24245 w 1155"/>
                <a:gd name="T57" fmla="*/ 2147958 h 3334"/>
                <a:gd name="T58" fmla="*/ 73410 w 1155"/>
                <a:gd name="T59" fmla="*/ 2155171 h 3334"/>
                <a:gd name="T60" fmla="*/ 132003 w 1155"/>
                <a:gd name="T61" fmla="*/ 2123699 h 3334"/>
                <a:gd name="T62" fmla="*/ 172412 w 1155"/>
                <a:gd name="T63" fmla="*/ 2027972 h 3334"/>
                <a:gd name="T64" fmla="*/ 191943 w 1155"/>
                <a:gd name="T65" fmla="*/ 1972240 h 3334"/>
                <a:gd name="T66" fmla="*/ 251210 w 1155"/>
                <a:gd name="T67" fmla="*/ 1812258 h 3334"/>
                <a:gd name="T68" fmla="*/ 397356 w 1155"/>
                <a:gd name="T69" fmla="*/ 1220848 h 3334"/>
                <a:gd name="T70" fmla="*/ 488277 w 1155"/>
                <a:gd name="T71" fmla="*/ 1368373 h 3334"/>
                <a:gd name="T72" fmla="*/ 515216 w 1155"/>
                <a:gd name="T73" fmla="*/ 1579497 h 3334"/>
                <a:gd name="T74" fmla="*/ 519930 w 1155"/>
                <a:gd name="T75" fmla="*/ 2005679 h 3334"/>
                <a:gd name="T76" fmla="*/ 545523 w 1155"/>
                <a:gd name="T77" fmla="*/ 2055510 h 3334"/>
                <a:gd name="T78" fmla="*/ 540135 w 1155"/>
                <a:gd name="T79" fmla="*/ 2137468 h 3334"/>
                <a:gd name="T80" fmla="*/ 589973 w 1155"/>
                <a:gd name="T81" fmla="*/ 2184676 h 3334"/>
                <a:gd name="T82" fmla="*/ 647892 w 1155"/>
                <a:gd name="T83" fmla="*/ 2169595 h 3334"/>
                <a:gd name="T84" fmla="*/ 677526 w 1155"/>
                <a:gd name="T85" fmla="*/ 2059444 h 3334"/>
                <a:gd name="T86" fmla="*/ 705812 w 1155"/>
                <a:gd name="T87" fmla="*/ 2026660 h 3334"/>
                <a:gd name="T88" fmla="*/ 705812 w 1155"/>
                <a:gd name="T89" fmla="*/ 1976174 h 3334"/>
                <a:gd name="T90" fmla="*/ 697730 w 1155"/>
                <a:gd name="T91" fmla="*/ 1771607 h 3334"/>
                <a:gd name="T92" fmla="*/ 668770 w 1155"/>
                <a:gd name="T93" fmla="*/ 1397878 h 3334"/>
                <a:gd name="T94" fmla="*/ 657995 w 1155"/>
                <a:gd name="T95" fmla="*/ 1022837 h 3334"/>
                <a:gd name="T96" fmla="*/ 616239 w 1155"/>
                <a:gd name="T97" fmla="*/ 863511 h 3334"/>
                <a:gd name="T98" fmla="*/ 736119 w 1155"/>
                <a:gd name="T99" fmla="*/ 797944 h 3334"/>
                <a:gd name="T100" fmla="*/ 772487 w 1155"/>
                <a:gd name="T101" fmla="*/ 774340 h 3334"/>
                <a:gd name="T102" fmla="*/ 192617 w 1155"/>
                <a:gd name="T103" fmla="*/ 755326 h 3334"/>
                <a:gd name="T104" fmla="*/ 204739 w 1155"/>
                <a:gd name="T105" fmla="*/ 694349 h 3334"/>
                <a:gd name="T106" fmla="*/ 136717 w 1155"/>
                <a:gd name="T107" fmla="*/ 1073324 h 3334"/>
                <a:gd name="T108" fmla="*/ 141432 w 1155"/>
                <a:gd name="T109" fmla="*/ 1357226 h 3334"/>
                <a:gd name="T110" fmla="*/ 181167 w 1155"/>
                <a:gd name="T111" fmla="*/ 1081192 h 3334"/>
                <a:gd name="T112" fmla="*/ 158269 w 1155"/>
                <a:gd name="T113" fmla="*/ 1150692 h 3334"/>
                <a:gd name="T114" fmla="*/ 159616 w 1155"/>
                <a:gd name="T115" fmla="*/ 1104795 h 3334"/>
                <a:gd name="T116" fmla="*/ 174433 w 1155"/>
                <a:gd name="T117" fmla="*/ 1035295 h 3334"/>
                <a:gd name="T118" fmla="*/ 195984 w 1155"/>
                <a:gd name="T119" fmla="*/ 967761 h 3334"/>
                <a:gd name="T120" fmla="*/ 602095 w 1155"/>
                <a:gd name="T121" fmla="*/ 696972 h 3334"/>
                <a:gd name="T122" fmla="*/ 641831 w 1155"/>
                <a:gd name="T123" fmla="*/ 687793 h 333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155" h="3334">
                  <a:moveTo>
                    <a:pt x="1155" y="1096"/>
                  </a:moveTo>
                  <a:lnTo>
                    <a:pt x="1149" y="1074"/>
                  </a:lnTo>
                  <a:lnTo>
                    <a:pt x="1148" y="1054"/>
                  </a:lnTo>
                  <a:lnTo>
                    <a:pt x="1143" y="1037"/>
                  </a:lnTo>
                  <a:lnTo>
                    <a:pt x="1138" y="1022"/>
                  </a:lnTo>
                  <a:lnTo>
                    <a:pt x="1133" y="1009"/>
                  </a:lnTo>
                  <a:lnTo>
                    <a:pt x="1128" y="998"/>
                  </a:lnTo>
                  <a:lnTo>
                    <a:pt x="1120" y="982"/>
                  </a:lnTo>
                  <a:lnTo>
                    <a:pt x="1117" y="977"/>
                  </a:lnTo>
                  <a:lnTo>
                    <a:pt x="1095" y="931"/>
                  </a:lnTo>
                  <a:lnTo>
                    <a:pt x="1085" y="892"/>
                  </a:lnTo>
                  <a:lnTo>
                    <a:pt x="1056" y="857"/>
                  </a:lnTo>
                  <a:lnTo>
                    <a:pt x="1038" y="809"/>
                  </a:lnTo>
                  <a:lnTo>
                    <a:pt x="1036" y="783"/>
                  </a:lnTo>
                  <a:lnTo>
                    <a:pt x="1019" y="749"/>
                  </a:lnTo>
                  <a:lnTo>
                    <a:pt x="991" y="699"/>
                  </a:lnTo>
                  <a:lnTo>
                    <a:pt x="957" y="637"/>
                  </a:lnTo>
                  <a:lnTo>
                    <a:pt x="942" y="620"/>
                  </a:lnTo>
                  <a:lnTo>
                    <a:pt x="938" y="618"/>
                  </a:lnTo>
                  <a:lnTo>
                    <a:pt x="918" y="598"/>
                  </a:lnTo>
                  <a:lnTo>
                    <a:pt x="894" y="581"/>
                  </a:lnTo>
                  <a:lnTo>
                    <a:pt x="876" y="566"/>
                  </a:lnTo>
                  <a:lnTo>
                    <a:pt x="863" y="563"/>
                  </a:lnTo>
                  <a:lnTo>
                    <a:pt x="824" y="544"/>
                  </a:lnTo>
                  <a:lnTo>
                    <a:pt x="808" y="523"/>
                  </a:lnTo>
                  <a:lnTo>
                    <a:pt x="787" y="522"/>
                  </a:lnTo>
                  <a:lnTo>
                    <a:pt x="786" y="522"/>
                  </a:lnTo>
                  <a:lnTo>
                    <a:pt x="778" y="519"/>
                  </a:lnTo>
                  <a:lnTo>
                    <a:pt x="745" y="473"/>
                  </a:lnTo>
                  <a:lnTo>
                    <a:pt x="731" y="471"/>
                  </a:lnTo>
                  <a:lnTo>
                    <a:pt x="734" y="452"/>
                  </a:lnTo>
                  <a:lnTo>
                    <a:pt x="735" y="453"/>
                  </a:lnTo>
                  <a:lnTo>
                    <a:pt x="742" y="439"/>
                  </a:lnTo>
                  <a:lnTo>
                    <a:pt x="750" y="463"/>
                  </a:lnTo>
                  <a:lnTo>
                    <a:pt x="755" y="463"/>
                  </a:lnTo>
                  <a:lnTo>
                    <a:pt x="779" y="411"/>
                  </a:lnTo>
                  <a:lnTo>
                    <a:pt x="807" y="326"/>
                  </a:lnTo>
                  <a:lnTo>
                    <a:pt x="814" y="305"/>
                  </a:lnTo>
                  <a:lnTo>
                    <a:pt x="821" y="279"/>
                  </a:lnTo>
                  <a:lnTo>
                    <a:pt x="829" y="249"/>
                  </a:lnTo>
                  <a:lnTo>
                    <a:pt x="828" y="236"/>
                  </a:lnTo>
                  <a:lnTo>
                    <a:pt x="825" y="222"/>
                  </a:lnTo>
                  <a:lnTo>
                    <a:pt x="821" y="210"/>
                  </a:lnTo>
                  <a:lnTo>
                    <a:pt x="818" y="199"/>
                  </a:lnTo>
                  <a:lnTo>
                    <a:pt x="809" y="184"/>
                  </a:lnTo>
                  <a:lnTo>
                    <a:pt x="805" y="178"/>
                  </a:lnTo>
                  <a:lnTo>
                    <a:pt x="794" y="163"/>
                  </a:lnTo>
                  <a:lnTo>
                    <a:pt x="783" y="148"/>
                  </a:lnTo>
                  <a:lnTo>
                    <a:pt x="773" y="132"/>
                  </a:lnTo>
                  <a:lnTo>
                    <a:pt x="760" y="89"/>
                  </a:lnTo>
                  <a:lnTo>
                    <a:pt x="754" y="87"/>
                  </a:lnTo>
                  <a:lnTo>
                    <a:pt x="730" y="57"/>
                  </a:lnTo>
                  <a:lnTo>
                    <a:pt x="696" y="51"/>
                  </a:lnTo>
                  <a:lnTo>
                    <a:pt x="635" y="10"/>
                  </a:lnTo>
                  <a:lnTo>
                    <a:pt x="629" y="10"/>
                  </a:lnTo>
                  <a:lnTo>
                    <a:pt x="634" y="25"/>
                  </a:lnTo>
                  <a:lnTo>
                    <a:pt x="588" y="0"/>
                  </a:lnTo>
                  <a:lnTo>
                    <a:pt x="598" y="25"/>
                  </a:lnTo>
                  <a:lnTo>
                    <a:pt x="575" y="7"/>
                  </a:lnTo>
                  <a:lnTo>
                    <a:pt x="579" y="29"/>
                  </a:lnTo>
                  <a:lnTo>
                    <a:pt x="574" y="26"/>
                  </a:lnTo>
                  <a:lnTo>
                    <a:pt x="534" y="14"/>
                  </a:lnTo>
                  <a:lnTo>
                    <a:pt x="556" y="39"/>
                  </a:lnTo>
                  <a:lnTo>
                    <a:pt x="554" y="41"/>
                  </a:lnTo>
                  <a:lnTo>
                    <a:pt x="519" y="19"/>
                  </a:lnTo>
                  <a:lnTo>
                    <a:pt x="532" y="47"/>
                  </a:lnTo>
                  <a:lnTo>
                    <a:pt x="529" y="49"/>
                  </a:lnTo>
                  <a:lnTo>
                    <a:pt x="508" y="19"/>
                  </a:lnTo>
                  <a:lnTo>
                    <a:pt x="508" y="24"/>
                  </a:lnTo>
                  <a:lnTo>
                    <a:pt x="507" y="56"/>
                  </a:lnTo>
                  <a:lnTo>
                    <a:pt x="476" y="46"/>
                  </a:lnTo>
                  <a:lnTo>
                    <a:pt x="479" y="50"/>
                  </a:lnTo>
                  <a:lnTo>
                    <a:pt x="505" y="73"/>
                  </a:lnTo>
                  <a:lnTo>
                    <a:pt x="461" y="74"/>
                  </a:lnTo>
                  <a:lnTo>
                    <a:pt x="465" y="78"/>
                  </a:lnTo>
                  <a:lnTo>
                    <a:pt x="489" y="90"/>
                  </a:lnTo>
                  <a:lnTo>
                    <a:pt x="468" y="94"/>
                  </a:lnTo>
                  <a:lnTo>
                    <a:pt x="491" y="103"/>
                  </a:lnTo>
                  <a:lnTo>
                    <a:pt x="458" y="115"/>
                  </a:lnTo>
                  <a:lnTo>
                    <a:pt x="482" y="126"/>
                  </a:lnTo>
                  <a:lnTo>
                    <a:pt x="468" y="137"/>
                  </a:lnTo>
                  <a:lnTo>
                    <a:pt x="482" y="139"/>
                  </a:lnTo>
                  <a:lnTo>
                    <a:pt x="461" y="166"/>
                  </a:lnTo>
                  <a:lnTo>
                    <a:pt x="464" y="164"/>
                  </a:lnTo>
                  <a:lnTo>
                    <a:pt x="479" y="158"/>
                  </a:lnTo>
                  <a:lnTo>
                    <a:pt x="476" y="167"/>
                  </a:lnTo>
                  <a:lnTo>
                    <a:pt x="474" y="178"/>
                  </a:lnTo>
                  <a:lnTo>
                    <a:pt x="473" y="190"/>
                  </a:lnTo>
                  <a:lnTo>
                    <a:pt x="473" y="198"/>
                  </a:lnTo>
                  <a:lnTo>
                    <a:pt x="474" y="204"/>
                  </a:lnTo>
                  <a:lnTo>
                    <a:pt x="471" y="216"/>
                  </a:lnTo>
                  <a:lnTo>
                    <a:pt x="471" y="229"/>
                  </a:lnTo>
                  <a:lnTo>
                    <a:pt x="466" y="240"/>
                  </a:lnTo>
                  <a:lnTo>
                    <a:pt x="460" y="252"/>
                  </a:lnTo>
                  <a:lnTo>
                    <a:pt x="469" y="304"/>
                  </a:lnTo>
                  <a:lnTo>
                    <a:pt x="471" y="353"/>
                  </a:lnTo>
                  <a:lnTo>
                    <a:pt x="473" y="359"/>
                  </a:lnTo>
                  <a:lnTo>
                    <a:pt x="474" y="365"/>
                  </a:lnTo>
                  <a:lnTo>
                    <a:pt x="477" y="374"/>
                  </a:lnTo>
                  <a:lnTo>
                    <a:pt x="481" y="383"/>
                  </a:lnTo>
                  <a:lnTo>
                    <a:pt x="487" y="391"/>
                  </a:lnTo>
                  <a:lnTo>
                    <a:pt x="495" y="399"/>
                  </a:lnTo>
                  <a:lnTo>
                    <a:pt x="505" y="406"/>
                  </a:lnTo>
                  <a:lnTo>
                    <a:pt x="519" y="416"/>
                  </a:lnTo>
                  <a:lnTo>
                    <a:pt x="521" y="428"/>
                  </a:lnTo>
                  <a:lnTo>
                    <a:pt x="519" y="439"/>
                  </a:lnTo>
                  <a:lnTo>
                    <a:pt x="510" y="441"/>
                  </a:lnTo>
                  <a:lnTo>
                    <a:pt x="438" y="505"/>
                  </a:lnTo>
                  <a:lnTo>
                    <a:pt x="415" y="507"/>
                  </a:lnTo>
                  <a:lnTo>
                    <a:pt x="388" y="523"/>
                  </a:lnTo>
                  <a:lnTo>
                    <a:pt x="355" y="527"/>
                  </a:lnTo>
                  <a:lnTo>
                    <a:pt x="343" y="529"/>
                  </a:lnTo>
                  <a:lnTo>
                    <a:pt x="332" y="532"/>
                  </a:lnTo>
                  <a:lnTo>
                    <a:pt x="310" y="538"/>
                  </a:lnTo>
                  <a:lnTo>
                    <a:pt x="289" y="547"/>
                  </a:lnTo>
                  <a:lnTo>
                    <a:pt x="270" y="556"/>
                  </a:lnTo>
                  <a:lnTo>
                    <a:pt x="256" y="565"/>
                  </a:lnTo>
                  <a:lnTo>
                    <a:pt x="245" y="574"/>
                  </a:lnTo>
                  <a:lnTo>
                    <a:pt x="235" y="581"/>
                  </a:lnTo>
                  <a:lnTo>
                    <a:pt x="232" y="619"/>
                  </a:lnTo>
                  <a:lnTo>
                    <a:pt x="205" y="690"/>
                  </a:lnTo>
                  <a:lnTo>
                    <a:pt x="195" y="731"/>
                  </a:lnTo>
                  <a:lnTo>
                    <a:pt x="187" y="793"/>
                  </a:lnTo>
                  <a:lnTo>
                    <a:pt x="183" y="809"/>
                  </a:lnTo>
                  <a:lnTo>
                    <a:pt x="178" y="837"/>
                  </a:lnTo>
                  <a:lnTo>
                    <a:pt x="174" y="867"/>
                  </a:lnTo>
                  <a:lnTo>
                    <a:pt x="169" y="921"/>
                  </a:lnTo>
                  <a:lnTo>
                    <a:pt x="168" y="962"/>
                  </a:lnTo>
                  <a:lnTo>
                    <a:pt x="168" y="978"/>
                  </a:lnTo>
                  <a:lnTo>
                    <a:pt x="155" y="1017"/>
                  </a:lnTo>
                  <a:lnTo>
                    <a:pt x="146" y="1063"/>
                  </a:lnTo>
                  <a:lnTo>
                    <a:pt x="137" y="1079"/>
                  </a:lnTo>
                  <a:lnTo>
                    <a:pt x="134" y="1141"/>
                  </a:lnTo>
                  <a:lnTo>
                    <a:pt x="136" y="1159"/>
                  </a:lnTo>
                  <a:lnTo>
                    <a:pt x="130" y="1173"/>
                  </a:lnTo>
                  <a:lnTo>
                    <a:pt x="113" y="1231"/>
                  </a:lnTo>
                  <a:lnTo>
                    <a:pt x="116" y="1249"/>
                  </a:lnTo>
                  <a:lnTo>
                    <a:pt x="121" y="1277"/>
                  </a:lnTo>
                  <a:lnTo>
                    <a:pt x="111" y="1297"/>
                  </a:lnTo>
                  <a:lnTo>
                    <a:pt x="113" y="1340"/>
                  </a:lnTo>
                  <a:lnTo>
                    <a:pt x="114" y="1456"/>
                  </a:lnTo>
                  <a:lnTo>
                    <a:pt x="113" y="1466"/>
                  </a:lnTo>
                  <a:lnTo>
                    <a:pt x="97" y="1477"/>
                  </a:lnTo>
                  <a:lnTo>
                    <a:pt x="102" y="1530"/>
                  </a:lnTo>
                  <a:lnTo>
                    <a:pt x="111" y="1539"/>
                  </a:lnTo>
                  <a:lnTo>
                    <a:pt x="114" y="1536"/>
                  </a:lnTo>
                  <a:lnTo>
                    <a:pt x="116" y="1579"/>
                  </a:lnTo>
                  <a:lnTo>
                    <a:pt x="119" y="1597"/>
                  </a:lnTo>
                  <a:lnTo>
                    <a:pt x="120" y="1597"/>
                  </a:lnTo>
                  <a:lnTo>
                    <a:pt x="114" y="1644"/>
                  </a:lnTo>
                  <a:lnTo>
                    <a:pt x="126" y="1679"/>
                  </a:lnTo>
                  <a:lnTo>
                    <a:pt x="146" y="1705"/>
                  </a:lnTo>
                  <a:lnTo>
                    <a:pt x="164" y="1718"/>
                  </a:lnTo>
                  <a:lnTo>
                    <a:pt x="177" y="1709"/>
                  </a:lnTo>
                  <a:lnTo>
                    <a:pt x="184" y="1709"/>
                  </a:lnTo>
                  <a:lnTo>
                    <a:pt x="185" y="1722"/>
                  </a:lnTo>
                  <a:lnTo>
                    <a:pt x="183" y="1720"/>
                  </a:lnTo>
                  <a:lnTo>
                    <a:pt x="179" y="1727"/>
                  </a:lnTo>
                  <a:lnTo>
                    <a:pt x="174" y="1727"/>
                  </a:lnTo>
                  <a:lnTo>
                    <a:pt x="166" y="1734"/>
                  </a:lnTo>
                  <a:lnTo>
                    <a:pt x="159" y="1740"/>
                  </a:lnTo>
                  <a:lnTo>
                    <a:pt x="152" y="1747"/>
                  </a:lnTo>
                  <a:lnTo>
                    <a:pt x="146" y="1755"/>
                  </a:lnTo>
                  <a:lnTo>
                    <a:pt x="137" y="1769"/>
                  </a:lnTo>
                  <a:lnTo>
                    <a:pt x="132" y="1779"/>
                  </a:lnTo>
                  <a:lnTo>
                    <a:pt x="131" y="1782"/>
                  </a:lnTo>
                  <a:lnTo>
                    <a:pt x="33" y="2244"/>
                  </a:lnTo>
                  <a:lnTo>
                    <a:pt x="30" y="2255"/>
                  </a:lnTo>
                  <a:lnTo>
                    <a:pt x="44" y="2243"/>
                  </a:lnTo>
                  <a:lnTo>
                    <a:pt x="56" y="2233"/>
                  </a:lnTo>
                  <a:lnTo>
                    <a:pt x="68" y="2227"/>
                  </a:lnTo>
                  <a:lnTo>
                    <a:pt x="79" y="2223"/>
                  </a:lnTo>
                  <a:lnTo>
                    <a:pt x="89" y="2222"/>
                  </a:lnTo>
                  <a:lnTo>
                    <a:pt x="95" y="2220"/>
                  </a:lnTo>
                  <a:lnTo>
                    <a:pt x="102" y="2220"/>
                  </a:lnTo>
                  <a:lnTo>
                    <a:pt x="108" y="2220"/>
                  </a:lnTo>
                  <a:lnTo>
                    <a:pt x="115" y="2222"/>
                  </a:lnTo>
                  <a:lnTo>
                    <a:pt x="122" y="2224"/>
                  </a:lnTo>
                  <a:lnTo>
                    <a:pt x="131" y="2228"/>
                  </a:lnTo>
                  <a:lnTo>
                    <a:pt x="148" y="2238"/>
                  </a:lnTo>
                  <a:lnTo>
                    <a:pt x="164" y="2249"/>
                  </a:lnTo>
                  <a:lnTo>
                    <a:pt x="159" y="2260"/>
                  </a:lnTo>
                  <a:lnTo>
                    <a:pt x="158" y="2307"/>
                  </a:lnTo>
                  <a:lnTo>
                    <a:pt x="131" y="2376"/>
                  </a:lnTo>
                  <a:lnTo>
                    <a:pt x="97" y="2580"/>
                  </a:lnTo>
                  <a:lnTo>
                    <a:pt x="77" y="2662"/>
                  </a:lnTo>
                  <a:lnTo>
                    <a:pt x="51" y="2826"/>
                  </a:lnTo>
                  <a:lnTo>
                    <a:pt x="37" y="2850"/>
                  </a:lnTo>
                  <a:lnTo>
                    <a:pt x="35" y="2896"/>
                  </a:lnTo>
                  <a:lnTo>
                    <a:pt x="34" y="2913"/>
                  </a:lnTo>
                  <a:lnTo>
                    <a:pt x="28" y="2938"/>
                  </a:lnTo>
                  <a:lnTo>
                    <a:pt x="28" y="3062"/>
                  </a:lnTo>
                  <a:lnTo>
                    <a:pt x="35" y="3081"/>
                  </a:lnTo>
                  <a:lnTo>
                    <a:pt x="21" y="3108"/>
                  </a:lnTo>
                  <a:lnTo>
                    <a:pt x="10" y="3133"/>
                  </a:lnTo>
                  <a:lnTo>
                    <a:pt x="2" y="3156"/>
                  </a:lnTo>
                  <a:lnTo>
                    <a:pt x="0" y="3173"/>
                  </a:lnTo>
                  <a:lnTo>
                    <a:pt x="0" y="3191"/>
                  </a:lnTo>
                  <a:lnTo>
                    <a:pt x="3" y="3208"/>
                  </a:lnTo>
                  <a:lnTo>
                    <a:pt x="5" y="3223"/>
                  </a:lnTo>
                  <a:lnTo>
                    <a:pt x="13" y="3245"/>
                  </a:lnTo>
                  <a:lnTo>
                    <a:pt x="15" y="3253"/>
                  </a:lnTo>
                  <a:lnTo>
                    <a:pt x="23" y="3262"/>
                  </a:lnTo>
                  <a:lnTo>
                    <a:pt x="29" y="3269"/>
                  </a:lnTo>
                  <a:lnTo>
                    <a:pt x="36" y="3276"/>
                  </a:lnTo>
                  <a:lnTo>
                    <a:pt x="45" y="3281"/>
                  </a:lnTo>
                  <a:lnTo>
                    <a:pt x="52" y="3284"/>
                  </a:lnTo>
                  <a:lnTo>
                    <a:pt x="60" y="3287"/>
                  </a:lnTo>
                  <a:lnTo>
                    <a:pt x="74" y="3289"/>
                  </a:lnTo>
                  <a:lnTo>
                    <a:pt x="88" y="3289"/>
                  </a:lnTo>
                  <a:lnTo>
                    <a:pt x="99" y="3288"/>
                  </a:lnTo>
                  <a:lnTo>
                    <a:pt x="109" y="3287"/>
                  </a:lnTo>
                  <a:lnTo>
                    <a:pt x="125" y="3283"/>
                  </a:lnTo>
                  <a:lnTo>
                    <a:pt x="140" y="3278"/>
                  </a:lnTo>
                  <a:lnTo>
                    <a:pt x="152" y="3272"/>
                  </a:lnTo>
                  <a:lnTo>
                    <a:pt x="163" y="3266"/>
                  </a:lnTo>
                  <a:lnTo>
                    <a:pt x="173" y="3260"/>
                  </a:lnTo>
                  <a:lnTo>
                    <a:pt x="182" y="3252"/>
                  </a:lnTo>
                  <a:lnTo>
                    <a:pt x="189" y="3246"/>
                  </a:lnTo>
                  <a:lnTo>
                    <a:pt x="196" y="3239"/>
                  </a:lnTo>
                  <a:lnTo>
                    <a:pt x="205" y="3226"/>
                  </a:lnTo>
                  <a:lnTo>
                    <a:pt x="211" y="3215"/>
                  </a:lnTo>
                  <a:lnTo>
                    <a:pt x="215" y="3205"/>
                  </a:lnTo>
                  <a:lnTo>
                    <a:pt x="216" y="3154"/>
                  </a:lnTo>
                  <a:lnTo>
                    <a:pt x="216" y="3155"/>
                  </a:lnTo>
                  <a:lnTo>
                    <a:pt x="240" y="3145"/>
                  </a:lnTo>
                  <a:lnTo>
                    <a:pt x="256" y="3093"/>
                  </a:lnTo>
                  <a:lnTo>
                    <a:pt x="254" y="3041"/>
                  </a:lnTo>
                  <a:lnTo>
                    <a:pt x="262" y="3036"/>
                  </a:lnTo>
                  <a:lnTo>
                    <a:pt x="269" y="3032"/>
                  </a:lnTo>
                  <a:lnTo>
                    <a:pt x="275" y="3027"/>
                  </a:lnTo>
                  <a:lnTo>
                    <a:pt x="279" y="3020"/>
                  </a:lnTo>
                  <a:lnTo>
                    <a:pt x="283" y="3014"/>
                  </a:lnTo>
                  <a:lnTo>
                    <a:pt x="285" y="3008"/>
                  </a:lnTo>
                  <a:lnTo>
                    <a:pt x="289" y="2996"/>
                  </a:lnTo>
                  <a:lnTo>
                    <a:pt x="289" y="2985"/>
                  </a:lnTo>
                  <a:lnTo>
                    <a:pt x="289" y="2975"/>
                  </a:lnTo>
                  <a:lnTo>
                    <a:pt x="286" y="2967"/>
                  </a:lnTo>
                  <a:lnTo>
                    <a:pt x="306" y="2923"/>
                  </a:lnTo>
                  <a:lnTo>
                    <a:pt x="335" y="2855"/>
                  </a:lnTo>
                  <a:lnTo>
                    <a:pt x="373" y="2764"/>
                  </a:lnTo>
                  <a:lnTo>
                    <a:pt x="434" y="2578"/>
                  </a:lnTo>
                  <a:lnTo>
                    <a:pt x="469" y="2347"/>
                  </a:lnTo>
                  <a:lnTo>
                    <a:pt x="528" y="2040"/>
                  </a:lnTo>
                  <a:lnTo>
                    <a:pt x="542" y="1992"/>
                  </a:lnTo>
                  <a:lnTo>
                    <a:pt x="556" y="1947"/>
                  </a:lnTo>
                  <a:lnTo>
                    <a:pt x="574" y="1902"/>
                  </a:lnTo>
                  <a:lnTo>
                    <a:pt x="590" y="1862"/>
                  </a:lnTo>
                  <a:lnTo>
                    <a:pt x="616" y="1800"/>
                  </a:lnTo>
                  <a:lnTo>
                    <a:pt x="627" y="1777"/>
                  </a:lnTo>
                  <a:lnTo>
                    <a:pt x="646" y="1795"/>
                  </a:lnTo>
                  <a:lnTo>
                    <a:pt x="651" y="1820"/>
                  </a:lnTo>
                  <a:lnTo>
                    <a:pt x="697" y="1915"/>
                  </a:lnTo>
                  <a:lnTo>
                    <a:pt x="714" y="2033"/>
                  </a:lnTo>
                  <a:lnTo>
                    <a:pt x="720" y="2055"/>
                  </a:lnTo>
                  <a:lnTo>
                    <a:pt x="725" y="2087"/>
                  </a:lnTo>
                  <a:lnTo>
                    <a:pt x="725" y="2110"/>
                  </a:lnTo>
                  <a:lnTo>
                    <a:pt x="726" y="2138"/>
                  </a:lnTo>
                  <a:lnTo>
                    <a:pt x="729" y="2169"/>
                  </a:lnTo>
                  <a:lnTo>
                    <a:pt x="733" y="2201"/>
                  </a:lnTo>
                  <a:lnTo>
                    <a:pt x="739" y="2253"/>
                  </a:lnTo>
                  <a:lnTo>
                    <a:pt x="742" y="2275"/>
                  </a:lnTo>
                  <a:lnTo>
                    <a:pt x="765" y="2409"/>
                  </a:lnTo>
                  <a:lnTo>
                    <a:pt x="812" y="2637"/>
                  </a:lnTo>
                  <a:lnTo>
                    <a:pt x="798" y="2869"/>
                  </a:lnTo>
                  <a:lnTo>
                    <a:pt x="814" y="2930"/>
                  </a:lnTo>
                  <a:lnTo>
                    <a:pt x="812" y="2987"/>
                  </a:lnTo>
                  <a:lnTo>
                    <a:pt x="775" y="3016"/>
                  </a:lnTo>
                  <a:lnTo>
                    <a:pt x="772" y="3059"/>
                  </a:lnTo>
                  <a:lnTo>
                    <a:pt x="773" y="3081"/>
                  </a:lnTo>
                  <a:lnTo>
                    <a:pt x="777" y="3098"/>
                  </a:lnTo>
                  <a:lnTo>
                    <a:pt x="782" y="3112"/>
                  </a:lnTo>
                  <a:lnTo>
                    <a:pt x="788" y="3120"/>
                  </a:lnTo>
                  <a:lnTo>
                    <a:pt x="794" y="3128"/>
                  </a:lnTo>
                  <a:lnTo>
                    <a:pt x="800" y="3131"/>
                  </a:lnTo>
                  <a:lnTo>
                    <a:pt x="805" y="3134"/>
                  </a:lnTo>
                  <a:lnTo>
                    <a:pt x="810" y="3135"/>
                  </a:lnTo>
                  <a:lnTo>
                    <a:pt x="799" y="3208"/>
                  </a:lnTo>
                  <a:lnTo>
                    <a:pt x="798" y="3212"/>
                  </a:lnTo>
                  <a:lnTo>
                    <a:pt x="795" y="3220"/>
                  </a:lnTo>
                  <a:lnTo>
                    <a:pt x="795" y="3232"/>
                  </a:lnTo>
                  <a:lnTo>
                    <a:pt x="797" y="3241"/>
                  </a:lnTo>
                  <a:lnTo>
                    <a:pt x="798" y="3250"/>
                  </a:lnTo>
                  <a:lnTo>
                    <a:pt x="802" y="3260"/>
                  </a:lnTo>
                  <a:lnTo>
                    <a:pt x="805" y="3269"/>
                  </a:lnTo>
                  <a:lnTo>
                    <a:pt x="812" y="3279"/>
                  </a:lnTo>
                  <a:lnTo>
                    <a:pt x="820" y="3290"/>
                  </a:lnTo>
                  <a:lnTo>
                    <a:pt x="830" y="3300"/>
                  </a:lnTo>
                  <a:lnTo>
                    <a:pt x="842" y="3311"/>
                  </a:lnTo>
                  <a:lnTo>
                    <a:pt x="857" y="3322"/>
                  </a:lnTo>
                  <a:lnTo>
                    <a:pt x="876" y="3332"/>
                  </a:lnTo>
                  <a:lnTo>
                    <a:pt x="878" y="3334"/>
                  </a:lnTo>
                  <a:lnTo>
                    <a:pt x="887" y="3334"/>
                  </a:lnTo>
                  <a:lnTo>
                    <a:pt x="902" y="3332"/>
                  </a:lnTo>
                  <a:lnTo>
                    <a:pt x="919" y="3329"/>
                  </a:lnTo>
                  <a:lnTo>
                    <a:pt x="929" y="3325"/>
                  </a:lnTo>
                  <a:lnTo>
                    <a:pt x="940" y="3321"/>
                  </a:lnTo>
                  <a:lnTo>
                    <a:pt x="951" y="3315"/>
                  </a:lnTo>
                  <a:lnTo>
                    <a:pt x="962" y="3309"/>
                  </a:lnTo>
                  <a:lnTo>
                    <a:pt x="974" y="3300"/>
                  </a:lnTo>
                  <a:lnTo>
                    <a:pt x="985" y="3289"/>
                  </a:lnTo>
                  <a:lnTo>
                    <a:pt x="998" y="3278"/>
                  </a:lnTo>
                  <a:lnTo>
                    <a:pt x="1009" y="3263"/>
                  </a:lnTo>
                  <a:lnTo>
                    <a:pt x="1011" y="3225"/>
                  </a:lnTo>
                  <a:lnTo>
                    <a:pt x="1009" y="3214"/>
                  </a:lnTo>
                  <a:lnTo>
                    <a:pt x="1009" y="3179"/>
                  </a:lnTo>
                  <a:lnTo>
                    <a:pt x="1006" y="3141"/>
                  </a:lnTo>
                  <a:lnTo>
                    <a:pt x="1019" y="3146"/>
                  </a:lnTo>
                  <a:lnTo>
                    <a:pt x="1024" y="3142"/>
                  </a:lnTo>
                  <a:lnTo>
                    <a:pt x="1028" y="3138"/>
                  </a:lnTo>
                  <a:lnTo>
                    <a:pt x="1033" y="3131"/>
                  </a:lnTo>
                  <a:lnTo>
                    <a:pt x="1037" y="3124"/>
                  </a:lnTo>
                  <a:lnTo>
                    <a:pt x="1043" y="3108"/>
                  </a:lnTo>
                  <a:lnTo>
                    <a:pt x="1048" y="3091"/>
                  </a:lnTo>
                  <a:lnTo>
                    <a:pt x="1052" y="3075"/>
                  </a:lnTo>
                  <a:lnTo>
                    <a:pt x="1054" y="3060"/>
                  </a:lnTo>
                  <a:lnTo>
                    <a:pt x="1057" y="3046"/>
                  </a:lnTo>
                  <a:lnTo>
                    <a:pt x="1058" y="3032"/>
                  </a:lnTo>
                  <a:lnTo>
                    <a:pt x="1057" y="3027"/>
                  </a:lnTo>
                  <a:lnTo>
                    <a:pt x="1054" y="3023"/>
                  </a:lnTo>
                  <a:lnTo>
                    <a:pt x="1048" y="3014"/>
                  </a:lnTo>
                  <a:lnTo>
                    <a:pt x="1041" y="3008"/>
                  </a:lnTo>
                  <a:lnTo>
                    <a:pt x="1033" y="3002"/>
                  </a:lnTo>
                  <a:lnTo>
                    <a:pt x="1019" y="2995"/>
                  </a:lnTo>
                  <a:lnTo>
                    <a:pt x="1012" y="2992"/>
                  </a:lnTo>
                  <a:lnTo>
                    <a:pt x="1021" y="2908"/>
                  </a:lnTo>
                  <a:lnTo>
                    <a:pt x="1036" y="2718"/>
                  </a:lnTo>
                  <a:lnTo>
                    <a:pt x="1036" y="2702"/>
                  </a:lnTo>
                  <a:lnTo>
                    <a:pt x="1035" y="2680"/>
                  </a:lnTo>
                  <a:lnTo>
                    <a:pt x="1031" y="2626"/>
                  </a:lnTo>
                  <a:lnTo>
                    <a:pt x="1026" y="2558"/>
                  </a:lnTo>
                  <a:lnTo>
                    <a:pt x="1026" y="2531"/>
                  </a:lnTo>
                  <a:lnTo>
                    <a:pt x="1015" y="2386"/>
                  </a:lnTo>
                  <a:lnTo>
                    <a:pt x="1005" y="2256"/>
                  </a:lnTo>
                  <a:lnTo>
                    <a:pt x="995" y="2169"/>
                  </a:lnTo>
                  <a:lnTo>
                    <a:pt x="993" y="2132"/>
                  </a:lnTo>
                  <a:lnTo>
                    <a:pt x="990" y="2097"/>
                  </a:lnTo>
                  <a:lnTo>
                    <a:pt x="988" y="2047"/>
                  </a:lnTo>
                  <a:lnTo>
                    <a:pt x="984" y="1932"/>
                  </a:lnTo>
                  <a:lnTo>
                    <a:pt x="984" y="1878"/>
                  </a:lnTo>
                  <a:lnTo>
                    <a:pt x="982" y="1720"/>
                  </a:lnTo>
                  <a:lnTo>
                    <a:pt x="974" y="1594"/>
                  </a:lnTo>
                  <a:lnTo>
                    <a:pt x="977" y="1560"/>
                  </a:lnTo>
                  <a:lnTo>
                    <a:pt x="974" y="1543"/>
                  </a:lnTo>
                  <a:lnTo>
                    <a:pt x="971" y="1529"/>
                  </a:lnTo>
                  <a:lnTo>
                    <a:pt x="967" y="1519"/>
                  </a:lnTo>
                  <a:lnTo>
                    <a:pt x="963" y="1513"/>
                  </a:lnTo>
                  <a:lnTo>
                    <a:pt x="941" y="1386"/>
                  </a:lnTo>
                  <a:lnTo>
                    <a:pt x="909" y="1343"/>
                  </a:lnTo>
                  <a:lnTo>
                    <a:pt x="909" y="1326"/>
                  </a:lnTo>
                  <a:lnTo>
                    <a:pt x="915" y="1317"/>
                  </a:lnTo>
                  <a:lnTo>
                    <a:pt x="915" y="1298"/>
                  </a:lnTo>
                  <a:lnTo>
                    <a:pt x="922" y="1298"/>
                  </a:lnTo>
                  <a:lnTo>
                    <a:pt x="925" y="1290"/>
                  </a:lnTo>
                  <a:lnTo>
                    <a:pt x="920" y="1249"/>
                  </a:lnTo>
                  <a:lnTo>
                    <a:pt x="925" y="1247"/>
                  </a:lnTo>
                  <a:lnTo>
                    <a:pt x="1012" y="1229"/>
                  </a:lnTo>
                  <a:lnTo>
                    <a:pt x="1041" y="1222"/>
                  </a:lnTo>
                  <a:lnTo>
                    <a:pt x="1093" y="1217"/>
                  </a:lnTo>
                  <a:lnTo>
                    <a:pt x="1104" y="1212"/>
                  </a:lnTo>
                  <a:lnTo>
                    <a:pt x="1115" y="1207"/>
                  </a:lnTo>
                  <a:lnTo>
                    <a:pt x="1131" y="1197"/>
                  </a:lnTo>
                  <a:lnTo>
                    <a:pt x="1141" y="1190"/>
                  </a:lnTo>
                  <a:lnTo>
                    <a:pt x="1144" y="1186"/>
                  </a:lnTo>
                  <a:lnTo>
                    <a:pt x="1147" y="1181"/>
                  </a:lnTo>
                  <a:lnTo>
                    <a:pt x="1148" y="1176"/>
                  </a:lnTo>
                  <a:lnTo>
                    <a:pt x="1152" y="1163"/>
                  </a:lnTo>
                  <a:lnTo>
                    <a:pt x="1154" y="1148"/>
                  </a:lnTo>
                  <a:lnTo>
                    <a:pt x="1155" y="1133"/>
                  </a:lnTo>
                  <a:lnTo>
                    <a:pt x="1155" y="1107"/>
                  </a:lnTo>
                  <a:lnTo>
                    <a:pt x="1155" y="1096"/>
                  </a:lnTo>
                  <a:close/>
                  <a:moveTo>
                    <a:pt x="286" y="1152"/>
                  </a:moveTo>
                  <a:lnTo>
                    <a:pt x="284" y="1127"/>
                  </a:lnTo>
                  <a:lnTo>
                    <a:pt x="295" y="1109"/>
                  </a:lnTo>
                  <a:lnTo>
                    <a:pt x="295" y="1068"/>
                  </a:lnTo>
                  <a:lnTo>
                    <a:pt x="300" y="1056"/>
                  </a:lnTo>
                  <a:lnTo>
                    <a:pt x="301" y="1056"/>
                  </a:lnTo>
                  <a:lnTo>
                    <a:pt x="302" y="1057"/>
                  </a:lnTo>
                  <a:lnTo>
                    <a:pt x="304" y="1059"/>
                  </a:lnTo>
                  <a:lnTo>
                    <a:pt x="299" y="1107"/>
                  </a:lnTo>
                  <a:lnTo>
                    <a:pt x="295" y="1155"/>
                  </a:lnTo>
                  <a:lnTo>
                    <a:pt x="284" y="1189"/>
                  </a:lnTo>
                  <a:lnTo>
                    <a:pt x="286" y="1162"/>
                  </a:lnTo>
                  <a:lnTo>
                    <a:pt x="286" y="1152"/>
                  </a:lnTo>
                  <a:close/>
                  <a:moveTo>
                    <a:pt x="190" y="1636"/>
                  </a:moveTo>
                  <a:lnTo>
                    <a:pt x="194" y="1631"/>
                  </a:lnTo>
                  <a:lnTo>
                    <a:pt x="203" y="1637"/>
                  </a:lnTo>
                  <a:lnTo>
                    <a:pt x="205" y="1657"/>
                  </a:lnTo>
                  <a:lnTo>
                    <a:pt x="201" y="1655"/>
                  </a:lnTo>
                  <a:lnTo>
                    <a:pt x="196" y="1653"/>
                  </a:lnTo>
                  <a:lnTo>
                    <a:pt x="193" y="1655"/>
                  </a:lnTo>
                  <a:lnTo>
                    <a:pt x="189" y="1657"/>
                  </a:lnTo>
                  <a:lnTo>
                    <a:pt x="190" y="1636"/>
                  </a:lnTo>
                  <a:close/>
                  <a:moveTo>
                    <a:pt x="210" y="2070"/>
                  </a:moveTo>
                  <a:lnTo>
                    <a:pt x="219" y="1995"/>
                  </a:lnTo>
                  <a:lnTo>
                    <a:pt x="224" y="2028"/>
                  </a:lnTo>
                  <a:lnTo>
                    <a:pt x="210" y="2070"/>
                  </a:lnTo>
                  <a:close/>
                  <a:moveTo>
                    <a:pt x="301" y="1489"/>
                  </a:moveTo>
                  <a:lnTo>
                    <a:pt x="293" y="1531"/>
                  </a:lnTo>
                  <a:lnTo>
                    <a:pt x="288" y="1552"/>
                  </a:lnTo>
                  <a:lnTo>
                    <a:pt x="268" y="1584"/>
                  </a:lnTo>
                  <a:lnTo>
                    <a:pt x="269" y="1649"/>
                  </a:lnTo>
                  <a:lnTo>
                    <a:pt x="254" y="1725"/>
                  </a:lnTo>
                  <a:lnTo>
                    <a:pt x="249" y="1794"/>
                  </a:lnTo>
                  <a:lnTo>
                    <a:pt x="231" y="1906"/>
                  </a:lnTo>
                  <a:lnTo>
                    <a:pt x="245" y="1796"/>
                  </a:lnTo>
                  <a:lnTo>
                    <a:pt x="240" y="1766"/>
                  </a:lnTo>
                  <a:lnTo>
                    <a:pt x="237" y="1759"/>
                  </a:lnTo>
                  <a:lnTo>
                    <a:pt x="235" y="1755"/>
                  </a:lnTo>
                  <a:lnTo>
                    <a:pt x="227" y="1746"/>
                  </a:lnTo>
                  <a:lnTo>
                    <a:pt x="228" y="1742"/>
                  </a:lnTo>
                  <a:lnTo>
                    <a:pt x="224" y="1741"/>
                  </a:lnTo>
                  <a:lnTo>
                    <a:pt x="224" y="1690"/>
                  </a:lnTo>
                  <a:lnTo>
                    <a:pt x="228" y="1688"/>
                  </a:lnTo>
                  <a:lnTo>
                    <a:pt x="233" y="1687"/>
                  </a:lnTo>
                  <a:lnTo>
                    <a:pt x="237" y="1685"/>
                  </a:lnTo>
                  <a:lnTo>
                    <a:pt x="242" y="1681"/>
                  </a:lnTo>
                  <a:lnTo>
                    <a:pt x="245" y="1677"/>
                  </a:lnTo>
                  <a:lnTo>
                    <a:pt x="246" y="1674"/>
                  </a:lnTo>
                  <a:lnTo>
                    <a:pt x="246" y="1639"/>
                  </a:lnTo>
                  <a:lnTo>
                    <a:pt x="251" y="1603"/>
                  </a:lnTo>
                  <a:lnTo>
                    <a:pt x="251" y="1577"/>
                  </a:lnTo>
                  <a:lnTo>
                    <a:pt x="259" y="1579"/>
                  </a:lnTo>
                  <a:lnTo>
                    <a:pt x="263" y="1575"/>
                  </a:lnTo>
                  <a:lnTo>
                    <a:pt x="268" y="1510"/>
                  </a:lnTo>
                  <a:lnTo>
                    <a:pt x="270" y="1512"/>
                  </a:lnTo>
                  <a:lnTo>
                    <a:pt x="277" y="1448"/>
                  </a:lnTo>
                  <a:lnTo>
                    <a:pt x="274" y="1444"/>
                  </a:lnTo>
                  <a:lnTo>
                    <a:pt x="277" y="1441"/>
                  </a:lnTo>
                  <a:lnTo>
                    <a:pt x="291" y="1476"/>
                  </a:lnTo>
                  <a:lnTo>
                    <a:pt x="307" y="1477"/>
                  </a:lnTo>
                  <a:lnTo>
                    <a:pt x="301" y="1489"/>
                  </a:lnTo>
                  <a:close/>
                  <a:moveTo>
                    <a:pt x="952" y="1067"/>
                  </a:moveTo>
                  <a:lnTo>
                    <a:pt x="946" y="1068"/>
                  </a:lnTo>
                  <a:lnTo>
                    <a:pt x="932" y="1063"/>
                  </a:lnTo>
                  <a:lnTo>
                    <a:pt x="902" y="1059"/>
                  </a:lnTo>
                  <a:lnTo>
                    <a:pt x="894" y="1063"/>
                  </a:lnTo>
                  <a:lnTo>
                    <a:pt x="893" y="1032"/>
                  </a:lnTo>
                  <a:lnTo>
                    <a:pt x="883" y="1010"/>
                  </a:lnTo>
                  <a:lnTo>
                    <a:pt x="884" y="980"/>
                  </a:lnTo>
                  <a:lnTo>
                    <a:pt x="889" y="961"/>
                  </a:lnTo>
                  <a:lnTo>
                    <a:pt x="894" y="918"/>
                  </a:lnTo>
                  <a:lnTo>
                    <a:pt x="908" y="961"/>
                  </a:lnTo>
                  <a:lnTo>
                    <a:pt x="940" y="1025"/>
                  </a:lnTo>
                  <a:lnTo>
                    <a:pt x="953" y="1049"/>
                  </a:lnTo>
                  <a:lnTo>
                    <a:pt x="952" y="10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5381" name="Freeform 8"/>
            <p:cNvSpPr>
              <a:spLocks noEditPoints="1"/>
            </p:cNvSpPr>
            <p:nvPr/>
          </p:nvSpPr>
          <p:spPr bwMode="gray">
            <a:xfrm>
              <a:off x="5444853" y="2247107"/>
              <a:ext cx="444500" cy="1244600"/>
            </a:xfrm>
            <a:custGeom>
              <a:avLst/>
              <a:gdLst>
                <a:gd name="T0" fmla="*/ 434109 w 1155"/>
                <a:gd name="T1" fmla="*/ 372559 h 3334"/>
                <a:gd name="T2" fmla="*/ 398703 w 1155"/>
                <a:gd name="T3" fmla="*/ 292298 h 3334"/>
                <a:gd name="T4" fmla="*/ 337127 w 1155"/>
                <a:gd name="T5" fmla="*/ 211291 h 3334"/>
                <a:gd name="T6" fmla="*/ 281324 w 1155"/>
                <a:gd name="T7" fmla="*/ 175827 h 3334"/>
                <a:gd name="T8" fmla="*/ 310573 w 1155"/>
                <a:gd name="T9" fmla="*/ 121698 h 3334"/>
                <a:gd name="T10" fmla="*/ 314806 w 1155"/>
                <a:gd name="T11" fmla="*/ 74288 h 3334"/>
                <a:gd name="T12" fmla="*/ 290176 w 1155"/>
                <a:gd name="T13" fmla="*/ 32478 h 3334"/>
                <a:gd name="T14" fmla="*/ 221288 w 1155"/>
                <a:gd name="T15" fmla="*/ 2613 h 3334"/>
                <a:gd name="T16" fmla="*/ 203585 w 1155"/>
                <a:gd name="T17" fmla="*/ 18292 h 3334"/>
                <a:gd name="T18" fmla="*/ 178955 w 1155"/>
                <a:gd name="T19" fmla="*/ 29118 h 3334"/>
                <a:gd name="T20" fmla="*/ 177415 w 1155"/>
                <a:gd name="T21" fmla="*/ 61969 h 3334"/>
                <a:gd name="T22" fmla="*/ 182418 w 1155"/>
                <a:gd name="T23" fmla="*/ 76154 h 3334"/>
                <a:gd name="T24" fmla="*/ 181264 w 1155"/>
                <a:gd name="T25" fmla="*/ 131777 h 3334"/>
                <a:gd name="T26" fmla="*/ 199736 w 1155"/>
                <a:gd name="T27" fmla="*/ 155295 h 3334"/>
                <a:gd name="T28" fmla="*/ 136621 w 1155"/>
                <a:gd name="T29" fmla="*/ 196732 h 3334"/>
                <a:gd name="T30" fmla="*/ 90439 w 1155"/>
                <a:gd name="T31" fmla="*/ 216890 h 3334"/>
                <a:gd name="T32" fmla="*/ 66964 w 1155"/>
                <a:gd name="T33" fmla="*/ 323656 h 3334"/>
                <a:gd name="T34" fmla="*/ 52339 w 1155"/>
                <a:gd name="T35" fmla="*/ 432661 h 3334"/>
                <a:gd name="T36" fmla="*/ 43873 w 1155"/>
                <a:gd name="T37" fmla="*/ 543533 h 3334"/>
                <a:gd name="T38" fmla="*/ 43873 w 1155"/>
                <a:gd name="T39" fmla="*/ 573397 h 3334"/>
                <a:gd name="T40" fmla="*/ 68118 w 1155"/>
                <a:gd name="T41" fmla="*/ 637979 h 3334"/>
                <a:gd name="T42" fmla="*/ 66964 w 1155"/>
                <a:gd name="T43" fmla="*/ 644698 h 3334"/>
                <a:gd name="T44" fmla="*/ 50800 w 1155"/>
                <a:gd name="T45" fmla="*/ 664110 h 3334"/>
                <a:gd name="T46" fmla="*/ 16933 w 1155"/>
                <a:gd name="T47" fmla="*/ 837324 h 3334"/>
                <a:gd name="T48" fmla="*/ 41564 w 1155"/>
                <a:gd name="T49" fmla="*/ 828738 h 3334"/>
                <a:gd name="T50" fmla="*/ 50415 w 1155"/>
                <a:gd name="T51" fmla="*/ 886973 h 3334"/>
                <a:gd name="T52" fmla="*/ 10776 w 1155"/>
                <a:gd name="T53" fmla="*/ 1143061 h 3334"/>
                <a:gd name="T54" fmla="*/ 0 w 1155"/>
                <a:gd name="T55" fmla="*/ 1191217 h 3334"/>
                <a:gd name="T56" fmla="*/ 13855 w 1155"/>
                <a:gd name="T57" fmla="*/ 1222948 h 3334"/>
                <a:gd name="T58" fmla="*/ 41948 w 1155"/>
                <a:gd name="T59" fmla="*/ 1227055 h 3334"/>
                <a:gd name="T60" fmla="*/ 75430 w 1155"/>
                <a:gd name="T61" fmla="*/ 1209136 h 3334"/>
                <a:gd name="T62" fmla="*/ 98521 w 1155"/>
                <a:gd name="T63" fmla="*/ 1154633 h 3334"/>
                <a:gd name="T64" fmla="*/ 109682 w 1155"/>
                <a:gd name="T65" fmla="*/ 1122902 h 3334"/>
                <a:gd name="T66" fmla="*/ 143548 w 1155"/>
                <a:gd name="T67" fmla="*/ 1031816 h 3334"/>
                <a:gd name="T68" fmla="*/ 227061 w 1155"/>
                <a:gd name="T69" fmla="*/ 695095 h 3334"/>
                <a:gd name="T70" fmla="*/ 279015 w 1155"/>
                <a:gd name="T71" fmla="*/ 779088 h 3334"/>
                <a:gd name="T72" fmla="*/ 294409 w 1155"/>
                <a:gd name="T73" fmla="*/ 899293 h 3334"/>
                <a:gd name="T74" fmla="*/ 297103 w 1155"/>
                <a:gd name="T75" fmla="*/ 1141941 h 3334"/>
                <a:gd name="T76" fmla="*/ 311727 w 1155"/>
                <a:gd name="T77" fmla="*/ 1170312 h 3334"/>
                <a:gd name="T78" fmla="*/ 308648 w 1155"/>
                <a:gd name="T79" fmla="*/ 1216975 h 3334"/>
                <a:gd name="T80" fmla="*/ 337127 w 1155"/>
                <a:gd name="T81" fmla="*/ 1243853 h 3334"/>
                <a:gd name="T82" fmla="*/ 370224 w 1155"/>
                <a:gd name="T83" fmla="*/ 1235267 h 3334"/>
                <a:gd name="T84" fmla="*/ 387158 w 1155"/>
                <a:gd name="T85" fmla="*/ 1172552 h 3334"/>
                <a:gd name="T86" fmla="*/ 403321 w 1155"/>
                <a:gd name="T87" fmla="*/ 1153887 h 3334"/>
                <a:gd name="T88" fmla="*/ 403321 w 1155"/>
                <a:gd name="T89" fmla="*/ 1125142 h 3334"/>
                <a:gd name="T90" fmla="*/ 398703 w 1155"/>
                <a:gd name="T91" fmla="*/ 1008671 h 3334"/>
                <a:gd name="T92" fmla="*/ 382155 w 1155"/>
                <a:gd name="T93" fmla="*/ 795887 h 3334"/>
                <a:gd name="T94" fmla="*/ 375997 w 1155"/>
                <a:gd name="T95" fmla="*/ 582356 h 3334"/>
                <a:gd name="T96" fmla="*/ 352136 w 1155"/>
                <a:gd name="T97" fmla="*/ 491643 h 3334"/>
                <a:gd name="T98" fmla="*/ 420639 w 1155"/>
                <a:gd name="T99" fmla="*/ 454313 h 3334"/>
                <a:gd name="T100" fmla="*/ 441421 w 1155"/>
                <a:gd name="T101" fmla="*/ 440874 h 3334"/>
                <a:gd name="T102" fmla="*/ 110067 w 1155"/>
                <a:gd name="T103" fmla="*/ 430048 h 3334"/>
                <a:gd name="T104" fmla="*/ 116994 w 1155"/>
                <a:gd name="T105" fmla="*/ 395330 h 3334"/>
                <a:gd name="T106" fmla="*/ 78124 w 1155"/>
                <a:gd name="T107" fmla="*/ 611101 h 3334"/>
                <a:gd name="T108" fmla="*/ 80818 w 1155"/>
                <a:gd name="T109" fmla="*/ 772742 h 3334"/>
                <a:gd name="T110" fmla="*/ 103524 w 1155"/>
                <a:gd name="T111" fmla="*/ 615581 h 3334"/>
                <a:gd name="T112" fmla="*/ 90439 w 1155"/>
                <a:gd name="T113" fmla="*/ 655151 h 3334"/>
                <a:gd name="T114" fmla="*/ 91209 w 1155"/>
                <a:gd name="T115" fmla="*/ 629019 h 3334"/>
                <a:gd name="T116" fmla="*/ 99676 w 1155"/>
                <a:gd name="T117" fmla="*/ 589449 h 3334"/>
                <a:gd name="T118" fmla="*/ 111991 w 1155"/>
                <a:gd name="T119" fmla="*/ 550999 h 3334"/>
                <a:gd name="T120" fmla="*/ 344055 w 1155"/>
                <a:gd name="T121" fmla="*/ 396824 h 3334"/>
                <a:gd name="T122" fmla="*/ 366761 w 1155"/>
                <a:gd name="T123" fmla="*/ 391597 h 333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155" h="3334">
                  <a:moveTo>
                    <a:pt x="1155" y="1096"/>
                  </a:moveTo>
                  <a:lnTo>
                    <a:pt x="1149" y="1074"/>
                  </a:lnTo>
                  <a:lnTo>
                    <a:pt x="1148" y="1054"/>
                  </a:lnTo>
                  <a:lnTo>
                    <a:pt x="1143" y="1037"/>
                  </a:lnTo>
                  <a:lnTo>
                    <a:pt x="1138" y="1022"/>
                  </a:lnTo>
                  <a:lnTo>
                    <a:pt x="1133" y="1009"/>
                  </a:lnTo>
                  <a:lnTo>
                    <a:pt x="1128" y="998"/>
                  </a:lnTo>
                  <a:lnTo>
                    <a:pt x="1120" y="982"/>
                  </a:lnTo>
                  <a:lnTo>
                    <a:pt x="1117" y="977"/>
                  </a:lnTo>
                  <a:lnTo>
                    <a:pt x="1095" y="931"/>
                  </a:lnTo>
                  <a:lnTo>
                    <a:pt x="1085" y="892"/>
                  </a:lnTo>
                  <a:lnTo>
                    <a:pt x="1056" y="857"/>
                  </a:lnTo>
                  <a:lnTo>
                    <a:pt x="1038" y="809"/>
                  </a:lnTo>
                  <a:lnTo>
                    <a:pt x="1036" y="783"/>
                  </a:lnTo>
                  <a:lnTo>
                    <a:pt x="1019" y="749"/>
                  </a:lnTo>
                  <a:lnTo>
                    <a:pt x="991" y="699"/>
                  </a:lnTo>
                  <a:lnTo>
                    <a:pt x="957" y="637"/>
                  </a:lnTo>
                  <a:lnTo>
                    <a:pt x="942" y="620"/>
                  </a:lnTo>
                  <a:lnTo>
                    <a:pt x="938" y="618"/>
                  </a:lnTo>
                  <a:lnTo>
                    <a:pt x="918" y="598"/>
                  </a:lnTo>
                  <a:lnTo>
                    <a:pt x="894" y="581"/>
                  </a:lnTo>
                  <a:lnTo>
                    <a:pt x="876" y="566"/>
                  </a:lnTo>
                  <a:lnTo>
                    <a:pt x="863" y="563"/>
                  </a:lnTo>
                  <a:lnTo>
                    <a:pt x="824" y="544"/>
                  </a:lnTo>
                  <a:lnTo>
                    <a:pt x="808" y="523"/>
                  </a:lnTo>
                  <a:lnTo>
                    <a:pt x="787" y="522"/>
                  </a:lnTo>
                  <a:lnTo>
                    <a:pt x="786" y="522"/>
                  </a:lnTo>
                  <a:lnTo>
                    <a:pt x="778" y="519"/>
                  </a:lnTo>
                  <a:lnTo>
                    <a:pt x="745" y="473"/>
                  </a:lnTo>
                  <a:lnTo>
                    <a:pt x="731" y="471"/>
                  </a:lnTo>
                  <a:lnTo>
                    <a:pt x="734" y="452"/>
                  </a:lnTo>
                  <a:lnTo>
                    <a:pt x="735" y="453"/>
                  </a:lnTo>
                  <a:lnTo>
                    <a:pt x="742" y="439"/>
                  </a:lnTo>
                  <a:lnTo>
                    <a:pt x="750" y="463"/>
                  </a:lnTo>
                  <a:lnTo>
                    <a:pt x="755" y="463"/>
                  </a:lnTo>
                  <a:lnTo>
                    <a:pt x="779" y="411"/>
                  </a:lnTo>
                  <a:lnTo>
                    <a:pt x="807" y="326"/>
                  </a:lnTo>
                  <a:lnTo>
                    <a:pt x="814" y="305"/>
                  </a:lnTo>
                  <a:lnTo>
                    <a:pt x="821" y="279"/>
                  </a:lnTo>
                  <a:lnTo>
                    <a:pt x="829" y="249"/>
                  </a:lnTo>
                  <a:lnTo>
                    <a:pt x="828" y="236"/>
                  </a:lnTo>
                  <a:lnTo>
                    <a:pt x="825" y="222"/>
                  </a:lnTo>
                  <a:lnTo>
                    <a:pt x="821" y="210"/>
                  </a:lnTo>
                  <a:lnTo>
                    <a:pt x="818" y="199"/>
                  </a:lnTo>
                  <a:lnTo>
                    <a:pt x="809" y="184"/>
                  </a:lnTo>
                  <a:lnTo>
                    <a:pt x="805" y="178"/>
                  </a:lnTo>
                  <a:lnTo>
                    <a:pt x="794" y="163"/>
                  </a:lnTo>
                  <a:lnTo>
                    <a:pt x="783" y="148"/>
                  </a:lnTo>
                  <a:lnTo>
                    <a:pt x="773" y="132"/>
                  </a:lnTo>
                  <a:lnTo>
                    <a:pt x="760" y="89"/>
                  </a:lnTo>
                  <a:lnTo>
                    <a:pt x="754" y="87"/>
                  </a:lnTo>
                  <a:lnTo>
                    <a:pt x="730" y="57"/>
                  </a:lnTo>
                  <a:lnTo>
                    <a:pt x="696" y="51"/>
                  </a:lnTo>
                  <a:lnTo>
                    <a:pt x="635" y="10"/>
                  </a:lnTo>
                  <a:lnTo>
                    <a:pt x="629" y="10"/>
                  </a:lnTo>
                  <a:lnTo>
                    <a:pt x="634" y="25"/>
                  </a:lnTo>
                  <a:lnTo>
                    <a:pt x="588" y="0"/>
                  </a:lnTo>
                  <a:lnTo>
                    <a:pt x="598" y="25"/>
                  </a:lnTo>
                  <a:lnTo>
                    <a:pt x="575" y="7"/>
                  </a:lnTo>
                  <a:lnTo>
                    <a:pt x="579" y="29"/>
                  </a:lnTo>
                  <a:lnTo>
                    <a:pt x="574" y="26"/>
                  </a:lnTo>
                  <a:lnTo>
                    <a:pt x="534" y="14"/>
                  </a:lnTo>
                  <a:lnTo>
                    <a:pt x="556" y="39"/>
                  </a:lnTo>
                  <a:lnTo>
                    <a:pt x="554" y="41"/>
                  </a:lnTo>
                  <a:lnTo>
                    <a:pt x="519" y="19"/>
                  </a:lnTo>
                  <a:lnTo>
                    <a:pt x="532" y="47"/>
                  </a:lnTo>
                  <a:lnTo>
                    <a:pt x="529" y="49"/>
                  </a:lnTo>
                  <a:lnTo>
                    <a:pt x="508" y="19"/>
                  </a:lnTo>
                  <a:lnTo>
                    <a:pt x="508" y="24"/>
                  </a:lnTo>
                  <a:lnTo>
                    <a:pt x="507" y="56"/>
                  </a:lnTo>
                  <a:lnTo>
                    <a:pt x="476" y="46"/>
                  </a:lnTo>
                  <a:lnTo>
                    <a:pt x="479" y="50"/>
                  </a:lnTo>
                  <a:lnTo>
                    <a:pt x="505" y="73"/>
                  </a:lnTo>
                  <a:lnTo>
                    <a:pt x="461" y="74"/>
                  </a:lnTo>
                  <a:lnTo>
                    <a:pt x="465" y="78"/>
                  </a:lnTo>
                  <a:lnTo>
                    <a:pt x="489" y="90"/>
                  </a:lnTo>
                  <a:lnTo>
                    <a:pt x="468" y="94"/>
                  </a:lnTo>
                  <a:lnTo>
                    <a:pt x="491" y="103"/>
                  </a:lnTo>
                  <a:lnTo>
                    <a:pt x="458" y="115"/>
                  </a:lnTo>
                  <a:lnTo>
                    <a:pt x="482" y="126"/>
                  </a:lnTo>
                  <a:lnTo>
                    <a:pt x="468" y="137"/>
                  </a:lnTo>
                  <a:lnTo>
                    <a:pt x="482" y="139"/>
                  </a:lnTo>
                  <a:lnTo>
                    <a:pt x="461" y="166"/>
                  </a:lnTo>
                  <a:lnTo>
                    <a:pt x="464" y="164"/>
                  </a:lnTo>
                  <a:lnTo>
                    <a:pt x="479" y="158"/>
                  </a:lnTo>
                  <a:lnTo>
                    <a:pt x="476" y="167"/>
                  </a:lnTo>
                  <a:lnTo>
                    <a:pt x="474" y="178"/>
                  </a:lnTo>
                  <a:lnTo>
                    <a:pt x="473" y="190"/>
                  </a:lnTo>
                  <a:lnTo>
                    <a:pt x="473" y="198"/>
                  </a:lnTo>
                  <a:lnTo>
                    <a:pt x="474" y="204"/>
                  </a:lnTo>
                  <a:lnTo>
                    <a:pt x="471" y="216"/>
                  </a:lnTo>
                  <a:lnTo>
                    <a:pt x="471" y="229"/>
                  </a:lnTo>
                  <a:lnTo>
                    <a:pt x="466" y="240"/>
                  </a:lnTo>
                  <a:lnTo>
                    <a:pt x="460" y="252"/>
                  </a:lnTo>
                  <a:lnTo>
                    <a:pt x="469" y="304"/>
                  </a:lnTo>
                  <a:lnTo>
                    <a:pt x="471" y="353"/>
                  </a:lnTo>
                  <a:lnTo>
                    <a:pt x="473" y="359"/>
                  </a:lnTo>
                  <a:lnTo>
                    <a:pt x="474" y="365"/>
                  </a:lnTo>
                  <a:lnTo>
                    <a:pt x="477" y="374"/>
                  </a:lnTo>
                  <a:lnTo>
                    <a:pt x="481" y="383"/>
                  </a:lnTo>
                  <a:lnTo>
                    <a:pt x="487" y="391"/>
                  </a:lnTo>
                  <a:lnTo>
                    <a:pt x="495" y="399"/>
                  </a:lnTo>
                  <a:lnTo>
                    <a:pt x="505" y="406"/>
                  </a:lnTo>
                  <a:lnTo>
                    <a:pt x="519" y="416"/>
                  </a:lnTo>
                  <a:lnTo>
                    <a:pt x="521" y="428"/>
                  </a:lnTo>
                  <a:lnTo>
                    <a:pt x="519" y="439"/>
                  </a:lnTo>
                  <a:lnTo>
                    <a:pt x="510" y="441"/>
                  </a:lnTo>
                  <a:lnTo>
                    <a:pt x="438" y="505"/>
                  </a:lnTo>
                  <a:lnTo>
                    <a:pt x="415" y="507"/>
                  </a:lnTo>
                  <a:lnTo>
                    <a:pt x="388" y="523"/>
                  </a:lnTo>
                  <a:lnTo>
                    <a:pt x="355" y="527"/>
                  </a:lnTo>
                  <a:lnTo>
                    <a:pt x="343" y="529"/>
                  </a:lnTo>
                  <a:lnTo>
                    <a:pt x="332" y="532"/>
                  </a:lnTo>
                  <a:lnTo>
                    <a:pt x="310" y="538"/>
                  </a:lnTo>
                  <a:lnTo>
                    <a:pt x="289" y="547"/>
                  </a:lnTo>
                  <a:lnTo>
                    <a:pt x="270" y="556"/>
                  </a:lnTo>
                  <a:lnTo>
                    <a:pt x="256" y="565"/>
                  </a:lnTo>
                  <a:lnTo>
                    <a:pt x="245" y="574"/>
                  </a:lnTo>
                  <a:lnTo>
                    <a:pt x="235" y="581"/>
                  </a:lnTo>
                  <a:lnTo>
                    <a:pt x="232" y="619"/>
                  </a:lnTo>
                  <a:lnTo>
                    <a:pt x="205" y="690"/>
                  </a:lnTo>
                  <a:lnTo>
                    <a:pt x="195" y="731"/>
                  </a:lnTo>
                  <a:lnTo>
                    <a:pt x="187" y="793"/>
                  </a:lnTo>
                  <a:lnTo>
                    <a:pt x="183" y="809"/>
                  </a:lnTo>
                  <a:lnTo>
                    <a:pt x="178" y="837"/>
                  </a:lnTo>
                  <a:lnTo>
                    <a:pt x="174" y="867"/>
                  </a:lnTo>
                  <a:lnTo>
                    <a:pt x="169" y="921"/>
                  </a:lnTo>
                  <a:lnTo>
                    <a:pt x="168" y="962"/>
                  </a:lnTo>
                  <a:lnTo>
                    <a:pt x="168" y="978"/>
                  </a:lnTo>
                  <a:lnTo>
                    <a:pt x="155" y="1017"/>
                  </a:lnTo>
                  <a:lnTo>
                    <a:pt x="146" y="1063"/>
                  </a:lnTo>
                  <a:lnTo>
                    <a:pt x="137" y="1079"/>
                  </a:lnTo>
                  <a:lnTo>
                    <a:pt x="134" y="1141"/>
                  </a:lnTo>
                  <a:lnTo>
                    <a:pt x="136" y="1159"/>
                  </a:lnTo>
                  <a:lnTo>
                    <a:pt x="130" y="1173"/>
                  </a:lnTo>
                  <a:lnTo>
                    <a:pt x="113" y="1231"/>
                  </a:lnTo>
                  <a:lnTo>
                    <a:pt x="116" y="1249"/>
                  </a:lnTo>
                  <a:lnTo>
                    <a:pt x="121" y="1277"/>
                  </a:lnTo>
                  <a:lnTo>
                    <a:pt x="111" y="1297"/>
                  </a:lnTo>
                  <a:lnTo>
                    <a:pt x="113" y="1340"/>
                  </a:lnTo>
                  <a:lnTo>
                    <a:pt x="114" y="1456"/>
                  </a:lnTo>
                  <a:lnTo>
                    <a:pt x="113" y="1466"/>
                  </a:lnTo>
                  <a:lnTo>
                    <a:pt x="97" y="1477"/>
                  </a:lnTo>
                  <a:lnTo>
                    <a:pt x="102" y="1530"/>
                  </a:lnTo>
                  <a:lnTo>
                    <a:pt x="111" y="1539"/>
                  </a:lnTo>
                  <a:lnTo>
                    <a:pt x="114" y="1536"/>
                  </a:lnTo>
                  <a:lnTo>
                    <a:pt x="116" y="1579"/>
                  </a:lnTo>
                  <a:lnTo>
                    <a:pt x="119" y="1597"/>
                  </a:lnTo>
                  <a:lnTo>
                    <a:pt x="120" y="1597"/>
                  </a:lnTo>
                  <a:lnTo>
                    <a:pt x="114" y="1644"/>
                  </a:lnTo>
                  <a:lnTo>
                    <a:pt x="126" y="1679"/>
                  </a:lnTo>
                  <a:lnTo>
                    <a:pt x="146" y="1705"/>
                  </a:lnTo>
                  <a:lnTo>
                    <a:pt x="164" y="1718"/>
                  </a:lnTo>
                  <a:lnTo>
                    <a:pt x="177" y="1709"/>
                  </a:lnTo>
                  <a:lnTo>
                    <a:pt x="184" y="1709"/>
                  </a:lnTo>
                  <a:lnTo>
                    <a:pt x="185" y="1722"/>
                  </a:lnTo>
                  <a:lnTo>
                    <a:pt x="183" y="1720"/>
                  </a:lnTo>
                  <a:lnTo>
                    <a:pt x="179" y="1727"/>
                  </a:lnTo>
                  <a:lnTo>
                    <a:pt x="174" y="1727"/>
                  </a:lnTo>
                  <a:lnTo>
                    <a:pt x="166" y="1734"/>
                  </a:lnTo>
                  <a:lnTo>
                    <a:pt x="159" y="1740"/>
                  </a:lnTo>
                  <a:lnTo>
                    <a:pt x="152" y="1747"/>
                  </a:lnTo>
                  <a:lnTo>
                    <a:pt x="146" y="1755"/>
                  </a:lnTo>
                  <a:lnTo>
                    <a:pt x="137" y="1769"/>
                  </a:lnTo>
                  <a:lnTo>
                    <a:pt x="132" y="1779"/>
                  </a:lnTo>
                  <a:lnTo>
                    <a:pt x="131" y="1782"/>
                  </a:lnTo>
                  <a:lnTo>
                    <a:pt x="33" y="2244"/>
                  </a:lnTo>
                  <a:lnTo>
                    <a:pt x="30" y="2255"/>
                  </a:lnTo>
                  <a:lnTo>
                    <a:pt x="44" y="2243"/>
                  </a:lnTo>
                  <a:lnTo>
                    <a:pt x="56" y="2233"/>
                  </a:lnTo>
                  <a:lnTo>
                    <a:pt x="68" y="2227"/>
                  </a:lnTo>
                  <a:lnTo>
                    <a:pt x="79" y="2223"/>
                  </a:lnTo>
                  <a:lnTo>
                    <a:pt x="89" y="2222"/>
                  </a:lnTo>
                  <a:lnTo>
                    <a:pt x="95" y="2220"/>
                  </a:lnTo>
                  <a:lnTo>
                    <a:pt x="102" y="2220"/>
                  </a:lnTo>
                  <a:lnTo>
                    <a:pt x="108" y="2220"/>
                  </a:lnTo>
                  <a:lnTo>
                    <a:pt x="115" y="2222"/>
                  </a:lnTo>
                  <a:lnTo>
                    <a:pt x="122" y="2224"/>
                  </a:lnTo>
                  <a:lnTo>
                    <a:pt x="131" y="2228"/>
                  </a:lnTo>
                  <a:lnTo>
                    <a:pt x="148" y="2238"/>
                  </a:lnTo>
                  <a:lnTo>
                    <a:pt x="164" y="2249"/>
                  </a:lnTo>
                  <a:lnTo>
                    <a:pt x="159" y="2260"/>
                  </a:lnTo>
                  <a:lnTo>
                    <a:pt x="158" y="2307"/>
                  </a:lnTo>
                  <a:lnTo>
                    <a:pt x="131" y="2376"/>
                  </a:lnTo>
                  <a:lnTo>
                    <a:pt x="97" y="2580"/>
                  </a:lnTo>
                  <a:lnTo>
                    <a:pt x="77" y="2662"/>
                  </a:lnTo>
                  <a:lnTo>
                    <a:pt x="51" y="2826"/>
                  </a:lnTo>
                  <a:lnTo>
                    <a:pt x="37" y="2850"/>
                  </a:lnTo>
                  <a:lnTo>
                    <a:pt x="35" y="2896"/>
                  </a:lnTo>
                  <a:lnTo>
                    <a:pt x="34" y="2913"/>
                  </a:lnTo>
                  <a:lnTo>
                    <a:pt x="28" y="2938"/>
                  </a:lnTo>
                  <a:lnTo>
                    <a:pt x="28" y="3062"/>
                  </a:lnTo>
                  <a:lnTo>
                    <a:pt x="35" y="3081"/>
                  </a:lnTo>
                  <a:lnTo>
                    <a:pt x="21" y="3108"/>
                  </a:lnTo>
                  <a:lnTo>
                    <a:pt x="10" y="3133"/>
                  </a:lnTo>
                  <a:lnTo>
                    <a:pt x="2" y="3156"/>
                  </a:lnTo>
                  <a:lnTo>
                    <a:pt x="0" y="3173"/>
                  </a:lnTo>
                  <a:lnTo>
                    <a:pt x="0" y="3191"/>
                  </a:lnTo>
                  <a:lnTo>
                    <a:pt x="3" y="3208"/>
                  </a:lnTo>
                  <a:lnTo>
                    <a:pt x="5" y="3223"/>
                  </a:lnTo>
                  <a:lnTo>
                    <a:pt x="13" y="3245"/>
                  </a:lnTo>
                  <a:lnTo>
                    <a:pt x="15" y="3253"/>
                  </a:lnTo>
                  <a:lnTo>
                    <a:pt x="23" y="3262"/>
                  </a:lnTo>
                  <a:lnTo>
                    <a:pt x="29" y="3269"/>
                  </a:lnTo>
                  <a:lnTo>
                    <a:pt x="36" y="3276"/>
                  </a:lnTo>
                  <a:lnTo>
                    <a:pt x="45" y="3281"/>
                  </a:lnTo>
                  <a:lnTo>
                    <a:pt x="52" y="3284"/>
                  </a:lnTo>
                  <a:lnTo>
                    <a:pt x="60" y="3287"/>
                  </a:lnTo>
                  <a:lnTo>
                    <a:pt x="74" y="3289"/>
                  </a:lnTo>
                  <a:lnTo>
                    <a:pt x="88" y="3289"/>
                  </a:lnTo>
                  <a:lnTo>
                    <a:pt x="99" y="3288"/>
                  </a:lnTo>
                  <a:lnTo>
                    <a:pt x="109" y="3287"/>
                  </a:lnTo>
                  <a:lnTo>
                    <a:pt x="125" y="3283"/>
                  </a:lnTo>
                  <a:lnTo>
                    <a:pt x="140" y="3278"/>
                  </a:lnTo>
                  <a:lnTo>
                    <a:pt x="152" y="3272"/>
                  </a:lnTo>
                  <a:lnTo>
                    <a:pt x="163" y="3266"/>
                  </a:lnTo>
                  <a:lnTo>
                    <a:pt x="173" y="3260"/>
                  </a:lnTo>
                  <a:lnTo>
                    <a:pt x="182" y="3252"/>
                  </a:lnTo>
                  <a:lnTo>
                    <a:pt x="189" y="3246"/>
                  </a:lnTo>
                  <a:lnTo>
                    <a:pt x="196" y="3239"/>
                  </a:lnTo>
                  <a:lnTo>
                    <a:pt x="205" y="3226"/>
                  </a:lnTo>
                  <a:lnTo>
                    <a:pt x="211" y="3215"/>
                  </a:lnTo>
                  <a:lnTo>
                    <a:pt x="215" y="3205"/>
                  </a:lnTo>
                  <a:lnTo>
                    <a:pt x="216" y="3154"/>
                  </a:lnTo>
                  <a:lnTo>
                    <a:pt x="216" y="3155"/>
                  </a:lnTo>
                  <a:lnTo>
                    <a:pt x="240" y="3145"/>
                  </a:lnTo>
                  <a:lnTo>
                    <a:pt x="256" y="3093"/>
                  </a:lnTo>
                  <a:lnTo>
                    <a:pt x="254" y="3041"/>
                  </a:lnTo>
                  <a:lnTo>
                    <a:pt x="262" y="3036"/>
                  </a:lnTo>
                  <a:lnTo>
                    <a:pt x="269" y="3032"/>
                  </a:lnTo>
                  <a:lnTo>
                    <a:pt x="275" y="3027"/>
                  </a:lnTo>
                  <a:lnTo>
                    <a:pt x="279" y="3020"/>
                  </a:lnTo>
                  <a:lnTo>
                    <a:pt x="283" y="3014"/>
                  </a:lnTo>
                  <a:lnTo>
                    <a:pt x="285" y="3008"/>
                  </a:lnTo>
                  <a:lnTo>
                    <a:pt x="289" y="2996"/>
                  </a:lnTo>
                  <a:lnTo>
                    <a:pt x="289" y="2985"/>
                  </a:lnTo>
                  <a:lnTo>
                    <a:pt x="289" y="2975"/>
                  </a:lnTo>
                  <a:lnTo>
                    <a:pt x="286" y="2967"/>
                  </a:lnTo>
                  <a:lnTo>
                    <a:pt x="306" y="2923"/>
                  </a:lnTo>
                  <a:lnTo>
                    <a:pt x="335" y="2855"/>
                  </a:lnTo>
                  <a:lnTo>
                    <a:pt x="373" y="2764"/>
                  </a:lnTo>
                  <a:lnTo>
                    <a:pt x="434" y="2578"/>
                  </a:lnTo>
                  <a:lnTo>
                    <a:pt x="469" y="2347"/>
                  </a:lnTo>
                  <a:lnTo>
                    <a:pt x="528" y="2040"/>
                  </a:lnTo>
                  <a:lnTo>
                    <a:pt x="542" y="1992"/>
                  </a:lnTo>
                  <a:lnTo>
                    <a:pt x="556" y="1947"/>
                  </a:lnTo>
                  <a:lnTo>
                    <a:pt x="574" y="1902"/>
                  </a:lnTo>
                  <a:lnTo>
                    <a:pt x="590" y="1862"/>
                  </a:lnTo>
                  <a:lnTo>
                    <a:pt x="616" y="1800"/>
                  </a:lnTo>
                  <a:lnTo>
                    <a:pt x="627" y="1777"/>
                  </a:lnTo>
                  <a:lnTo>
                    <a:pt x="646" y="1795"/>
                  </a:lnTo>
                  <a:lnTo>
                    <a:pt x="651" y="1820"/>
                  </a:lnTo>
                  <a:lnTo>
                    <a:pt x="697" y="1915"/>
                  </a:lnTo>
                  <a:lnTo>
                    <a:pt x="714" y="2033"/>
                  </a:lnTo>
                  <a:lnTo>
                    <a:pt x="720" y="2055"/>
                  </a:lnTo>
                  <a:lnTo>
                    <a:pt x="725" y="2087"/>
                  </a:lnTo>
                  <a:lnTo>
                    <a:pt x="725" y="2110"/>
                  </a:lnTo>
                  <a:lnTo>
                    <a:pt x="726" y="2138"/>
                  </a:lnTo>
                  <a:lnTo>
                    <a:pt x="729" y="2169"/>
                  </a:lnTo>
                  <a:lnTo>
                    <a:pt x="733" y="2201"/>
                  </a:lnTo>
                  <a:lnTo>
                    <a:pt x="739" y="2253"/>
                  </a:lnTo>
                  <a:lnTo>
                    <a:pt x="742" y="2275"/>
                  </a:lnTo>
                  <a:lnTo>
                    <a:pt x="765" y="2409"/>
                  </a:lnTo>
                  <a:lnTo>
                    <a:pt x="812" y="2637"/>
                  </a:lnTo>
                  <a:lnTo>
                    <a:pt x="798" y="2869"/>
                  </a:lnTo>
                  <a:lnTo>
                    <a:pt x="814" y="2930"/>
                  </a:lnTo>
                  <a:lnTo>
                    <a:pt x="812" y="2987"/>
                  </a:lnTo>
                  <a:lnTo>
                    <a:pt x="775" y="3016"/>
                  </a:lnTo>
                  <a:lnTo>
                    <a:pt x="772" y="3059"/>
                  </a:lnTo>
                  <a:lnTo>
                    <a:pt x="773" y="3081"/>
                  </a:lnTo>
                  <a:lnTo>
                    <a:pt x="777" y="3098"/>
                  </a:lnTo>
                  <a:lnTo>
                    <a:pt x="782" y="3112"/>
                  </a:lnTo>
                  <a:lnTo>
                    <a:pt x="788" y="3120"/>
                  </a:lnTo>
                  <a:lnTo>
                    <a:pt x="794" y="3128"/>
                  </a:lnTo>
                  <a:lnTo>
                    <a:pt x="800" y="3131"/>
                  </a:lnTo>
                  <a:lnTo>
                    <a:pt x="805" y="3134"/>
                  </a:lnTo>
                  <a:lnTo>
                    <a:pt x="810" y="3135"/>
                  </a:lnTo>
                  <a:lnTo>
                    <a:pt x="799" y="3208"/>
                  </a:lnTo>
                  <a:lnTo>
                    <a:pt x="798" y="3212"/>
                  </a:lnTo>
                  <a:lnTo>
                    <a:pt x="795" y="3220"/>
                  </a:lnTo>
                  <a:lnTo>
                    <a:pt x="795" y="3232"/>
                  </a:lnTo>
                  <a:lnTo>
                    <a:pt x="797" y="3241"/>
                  </a:lnTo>
                  <a:lnTo>
                    <a:pt x="798" y="3250"/>
                  </a:lnTo>
                  <a:lnTo>
                    <a:pt x="802" y="3260"/>
                  </a:lnTo>
                  <a:lnTo>
                    <a:pt x="805" y="3269"/>
                  </a:lnTo>
                  <a:lnTo>
                    <a:pt x="812" y="3279"/>
                  </a:lnTo>
                  <a:lnTo>
                    <a:pt x="820" y="3290"/>
                  </a:lnTo>
                  <a:lnTo>
                    <a:pt x="830" y="3300"/>
                  </a:lnTo>
                  <a:lnTo>
                    <a:pt x="842" y="3311"/>
                  </a:lnTo>
                  <a:lnTo>
                    <a:pt x="857" y="3322"/>
                  </a:lnTo>
                  <a:lnTo>
                    <a:pt x="876" y="3332"/>
                  </a:lnTo>
                  <a:lnTo>
                    <a:pt x="878" y="3334"/>
                  </a:lnTo>
                  <a:lnTo>
                    <a:pt x="887" y="3334"/>
                  </a:lnTo>
                  <a:lnTo>
                    <a:pt x="902" y="3332"/>
                  </a:lnTo>
                  <a:lnTo>
                    <a:pt x="919" y="3329"/>
                  </a:lnTo>
                  <a:lnTo>
                    <a:pt x="929" y="3325"/>
                  </a:lnTo>
                  <a:lnTo>
                    <a:pt x="940" y="3321"/>
                  </a:lnTo>
                  <a:lnTo>
                    <a:pt x="951" y="3315"/>
                  </a:lnTo>
                  <a:lnTo>
                    <a:pt x="962" y="3309"/>
                  </a:lnTo>
                  <a:lnTo>
                    <a:pt x="974" y="3300"/>
                  </a:lnTo>
                  <a:lnTo>
                    <a:pt x="985" y="3289"/>
                  </a:lnTo>
                  <a:lnTo>
                    <a:pt x="998" y="3278"/>
                  </a:lnTo>
                  <a:lnTo>
                    <a:pt x="1009" y="3263"/>
                  </a:lnTo>
                  <a:lnTo>
                    <a:pt x="1011" y="3225"/>
                  </a:lnTo>
                  <a:lnTo>
                    <a:pt x="1009" y="3214"/>
                  </a:lnTo>
                  <a:lnTo>
                    <a:pt x="1009" y="3179"/>
                  </a:lnTo>
                  <a:lnTo>
                    <a:pt x="1006" y="3141"/>
                  </a:lnTo>
                  <a:lnTo>
                    <a:pt x="1019" y="3146"/>
                  </a:lnTo>
                  <a:lnTo>
                    <a:pt x="1024" y="3142"/>
                  </a:lnTo>
                  <a:lnTo>
                    <a:pt x="1028" y="3138"/>
                  </a:lnTo>
                  <a:lnTo>
                    <a:pt x="1033" y="3131"/>
                  </a:lnTo>
                  <a:lnTo>
                    <a:pt x="1037" y="3124"/>
                  </a:lnTo>
                  <a:lnTo>
                    <a:pt x="1043" y="3108"/>
                  </a:lnTo>
                  <a:lnTo>
                    <a:pt x="1048" y="3091"/>
                  </a:lnTo>
                  <a:lnTo>
                    <a:pt x="1052" y="3075"/>
                  </a:lnTo>
                  <a:lnTo>
                    <a:pt x="1054" y="3060"/>
                  </a:lnTo>
                  <a:lnTo>
                    <a:pt x="1057" y="3046"/>
                  </a:lnTo>
                  <a:lnTo>
                    <a:pt x="1058" y="3032"/>
                  </a:lnTo>
                  <a:lnTo>
                    <a:pt x="1057" y="3027"/>
                  </a:lnTo>
                  <a:lnTo>
                    <a:pt x="1054" y="3023"/>
                  </a:lnTo>
                  <a:lnTo>
                    <a:pt x="1048" y="3014"/>
                  </a:lnTo>
                  <a:lnTo>
                    <a:pt x="1041" y="3008"/>
                  </a:lnTo>
                  <a:lnTo>
                    <a:pt x="1033" y="3002"/>
                  </a:lnTo>
                  <a:lnTo>
                    <a:pt x="1019" y="2995"/>
                  </a:lnTo>
                  <a:lnTo>
                    <a:pt x="1012" y="2992"/>
                  </a:lnTo>
                  <a:lnTo>
                    <a:pt x="1021" y="2908"/>
                  </a:lnTo>
                  <a:lnTo>
                    <a:pt x="1036" y="2718"/>
                  </a:lnTo>
                  <a:lnTo>
                    <a:pt x="1036" y="2702"/>
                  </a:lnTo>
                  <a:lnTo>
                    <a:pt x="1035" y="2680"/>
                  </a:lnTo>
                  <a:lnTo>
                    <a:pt x="1031" y="2626"/>
                  </a:lnTo>
                  <a:lnTo>
                    <a:pt x="1026" y="2558"/>
                  </a:lnTo>
                  <a:lnTo>
                    <a:pt x="1026" y="2531"/>
                  </a:lnTo>
                  <a:lnTo>
                    <a:pt x="1015" y="2386"/>
                  </a:lnTo>
                  <a:lnTo>
                    <a:pt x="1005" y="2256"/>
                  </a:lnTo>
                  <a:lnTo>
                    <a:pt x="995" y="2169"/>
                  </a:lnTo>
                  <a:lnTo>
                    <a:pt x="993" y="2132"/>
                  </a:lnTo>
                  <a:lnTo>
                    <a:pt x="990" y="2097"/>
                  </a:lnTo>
                  <a:lnTo>
                    <a:pt x="988" y="2047"/>
                  </a:lnTo>
                  <a:lnTo>
                    <a:pt x="984" y="1932"/>
                  </a:lnTo>
                  <a:lnTo>
                    <a:pt x="984" y="1878"/>
                  </a:lnTo>
                  <a:lnTo>
                    <a:pt x="982" y="1720"/>
                  </a:lnTo>
                  <a:lnTo>
                    <a:pt x="974" y="1594"/>
                  </a:lnTo>
                  <a:lnTo>
                    <a:pt x="977" y="1560"/>
                  </a:lnTo>
                  <a:lnTo>
                    <a:pt x="974" y="1543"/>
                  </a:lnTo>
                  <a:lnTo>
                    <a:pt x="971" y="1529"/>
                  </a:lnTo>
                  <a:lnTo>
                    <a:pt x="967" y="1519"/>
                  </a:lnTo>
                  <a:lnTo>
                    <a:pt x="963" y="1513"/>
                  </a:lnTo>
                  <a:lnTo>
                    <a:pt x="941" y="1386"/>
                  </a:lnTo>
                  <a:lnTo>
                    <a:pt x="909" y="1343"/>
                  </a:lnTo>
                  <a:lnTo>
                    <a:pt x="909" y="1326"/>
                  </a:lnTo>
                  <a:lnTo>
                    <a:pt x="915" y="1317"/>
                  </a:lnTo>
                  <a:lnTo>
                    <a:pt x="915" y="1298"/>
                  </a:lnTo>
                  <a:lnTo>
                    <a:pt x="922" y="1298"/>
                  </a:lnTo>
                  <a:lnTo>
                    <a:pt x="925" y="1290"/>
                  </a:lnTo>
                  <a:lnTo>
                    <a:pt x="920" y="1249"/>
                  </a:lnTo>
                  <a:lnTo>
                    <a:pt x="925" y="1247"/>
                  </a:lnTo>
                  <a:lnTo>
                    <a:pt x="1012" y="1229"/>
                  </a:lnTo>
                  <a:lnTo>
                    <a:pt x="1041" y="1222"/>
                  </a:lnTo>
                  <a:lnTo>
                    <a:pt x="1093" y="1217"/>
                  </a:lnTo>
                  <a:lnTo>
                    <a:pt x="1104" y="1212"/>
                  </a:lnTo>
                  <a:lnTo>
                    <a:pt x="1115" y="1207"/>
                  </a:lnTo>
                  <a:lnTo>
                    <a:pt x="1131" y="1197"/>
                  </a:lnTo>
                  <a:lnTo>
                    <a:pt x="1141" y="1190"/>
                  </a:lnTo>
                  <a:lnTo>
                    <a:pt x="1144" y="1186"/>
                  </a:lnTo>
                  <a:lnTo>
                    <a:pt x="1147" y="1181"/>
                  </a:lnTo>
                  <a:lnTo>
                    <a:pt x="1148" y="1176"/>
                  </a:lnTo>
                  <a:lnTo>
                    <a:pt x="1152" y="1163"/>
                  </a:lnTo>
                  <a:lnTo>
                    <a:pt x="1154" y="1148"/>
                  </a:lnTo>
                  <a:lnTo>
                    <a:pt x="1155" y="1133"/>
                  </a:lnTo>
                  <a:lnTo>
                    <a:pt x="1155" y="1107"/>
                  </a:lnTo>
                  <a:lnTo>
                    <a:pt x="1155" y="1096"/>
                  </a:lnTo>
                  <a:close/>
                  <a:moveTo>
                    <a:pt x="286" y="1152"/>
                  </a:moveTo>
                  <a:lnTo>
                    <a:pt x="284" y="1127"/>
                  </a:lnTo>
                  <a:lnTo>
                    <a:pt x="295" y="1109"/>
                  </a:lnTo>
                  <a:lnTo>
                    <a:pt x="295" y="1068"/>
                  </a:lnTo>
                  <a:lnTo>
                    <a:pt x="300" y="1056"/>
                  </a:lnTo>
                  <a:lnTo>
                    <a:pt x="301" y="1056"/>
                  </a:lnTo>
                  <a:lnTo>
                    <a:pt x="302" y="1057"/>
                  </a:lnTo>
                  <a:lnTo>
                    <a:pt x="304" y="1059"/>
                  </a:lnTo>
                  <a:lnTo>
                    <a:pt x="299" y="1107"/>
                  </a:lnTo>
                  <a:lnTo>
                    <a:pt x="295" y="1155"/>
                  </a:lnTo>
                  <a:lnTo>
                    <a:pt x="284" y="1189"/>
                  </a:lnTo>
                  <a:lnTo>
                    <a:pt x="286" y="1162"/>
                  </a:lnTo>
                  <a:lnTo>
                    <a:pt x="286" y="1152"/>
                  </a:lnTo>
                  <a:close/>
                  <a:moveTo>
                    <a:pt x="190" y="1636"/>
                  </a:moveTo>
                  <a:lnTo>
                    <a:pt x="194" y="1631"/>
                  </a:lnTo>
                  <a:lnTo>
                    <a:pt x="203" y="1637"/>
                  </a:lnTo>
                  <a:lnTo>
                    <a:pt x="205" y="1657"/>
                  </a:lnTo>
                  <a:lnTo>
                    <a:pt x="201" y="1655"/>
                  </a:lnTo>
                  <a:lnTo>
                    <a:pt x="196" y="1653"/>
                  </a:lnTo>
                  <a:lnTo>
                    <a:pt x="193" y="1655"/>
                  </a:lnTo>
                  <a:lnTo>
                    <a:pt x="189" y="1657"/>
                  </a:lnTo>
                  <a:lnTo>
                    <a:pt x="190" y="1636"/>
                  </a:lnTo>
                  <a:close/>
                  <a:moveTo>
                    <a:pt x="210" y="2070"/>
                  </a:moveTo>
                  <a:lnTo>
                    <a:pt x="219" y="1995"/>
                  </a:lnTo>
                  <a:lnTo>
                    <a:pt x="224" y="2028"/>
                  </a:lnTo>
                  <a:lnTo>
                    <a:pt x="210" y="2070"/>
                  </a:lnTo>
                  <a:close/>
                  <a:moveTo>
                    <a:pt x="301" y="1489"/>
                  </a:moveTo>
                  <a:lnTo>
                    <a:pt x="293" y="1531"/>
                  </a:lnTo>
                  <a:lnTo>
                    <a:pt x="288" y="1552"/>
                  </a:lnTo>
                  <a:lnTo>
                    <a:pt x="268" y="1584"/>
                  </a:lnTo>
                  <a:lnTo>
                    <a:pt x="269" y="1649"/>
                  </a:lnTo>
                  <a:lnTo>
                    <a:pt x="254" y="1725"/>
                  </a:lnTo>
                  <a:lnTo>
                    <a:pt x="249" y="1794"/>
                  </a:lnTo>
                  <a:lnTo>
                    <a:pt x="231" y="1906"/>
                  </a:lnTo>
                  <a:lnTo>
                    <a:pt x="245" y="1796"/>
                  </a:lnTo>
                  <a:lnTo>
                    <a:pt x="240" y="1766"/>
                  </a:lnTo>
                  <a:lnTo>
                    <a:pt x="237" y="1759"/>
                  </a:lnTo>
                  <a:lnTo>
                    <a:pt x="235" y="1755"/>
                  </a:lnTo>
                  <a:lnTo>
                    <a:pt x="227" y="1746"/>
                  </a:lnTo>
                  <a:lnTo>
                    <a:pt x="228" y="1742"/>
                  </a:lnTo>
                  <a:lnTo>
                    <a:pt x="224" y="1741"/>
                  </a:lnTo>
                  <a:lnTo>
                    <a:pt x="224" y="1690"/>
                  </a:lnTo>
                  <a:lnTo>
                    <a:pt x="228" y="1688"/>
                  </a:lnTo>
                  <a:lnTo>
                    <a:pt x="233" y="1687"/>
                  </a:lnTo>
                  <a:lnTo>
                    <a:pt x="237" y="1685"/>
                  </a:lnTo>
                  <a:lnTo>
                    <a:pt x="242" y="1681"/>
                  </a:lnTo>
                  <a:lnTo>
                    <a:pt x="245" y="1677"/>
                  </a:lnTo>
                  <a:lnTo>
                    <a:pt x="246" y="1674"/>
                  </a:lnTo>
                  <a:lnTo>
                    <a:pt x="246" y="1639"/>
                  </a:lnTo>
                  <a:lnTo>
                    <a:pt x="251" y="1603"/>
                  </a:lnTo>
                  <a:lnTo>
                    <a:pt x="251" y="1577"/>
                  </a:lnTo>
                  <a:lnTo>
                    <a:pt x="259" y="1579"/>
                  </a:lnTo>
                  <a:lnTo>
                    <a:pt x="263" y="1575"/>
                  </a:lnTo>
                  <a:lnTo>
                    <a:pt x="268" y="1510"/>
                  </a:lnTo>
                  <a:lnTo>
                    <a:pt x="270" y="1512"/>
                  </a:lnTo>
                  <a:lnTo>
                    <a:pt x="277" y="1448"/>
                  </a:lnTo>
                  <a:lnTo>
                    <a:pt x="274" y="1444"/>
                  </a:lnTo>
                  <a:lnTo>
                    <a:pt x="277" y="1441"/>
                  </a:lnTo>
                  <a:lnTo>
                    <a:pt x="291" y="1476"/>
                  </a:lnTo>
                  <a:lnTo>
                    <a:pt x="307" y="1477"/>
                  </a:lnTo>
                  <a:lnTo>
                    <a:pt x="301" y="1489"/>
                  </a:lnTo>
                  <a:close/>
                  <a:moveTo>
                    <a:pt x="952" y="1067"/>
                  </a:moveTo>
                  <a:lnTo>
                    <a:pt x="946" y="1068"/>
                  </a:lnTo>
                  <a:lnTo>
                    <a:pt x="932" y="1063"/>
                  </a:lnTo>
                  <a:lnTo>
                    <a:pt x="902" y="1059"/>
                  </a:lnTo>
                  <a:lnTo>
                    <a:pt x="894" y="1063"/>
                  </a:lnTo>
                  <a:lnTo>
                    <a:pt x="893" y="1032"/>
                  </a:lnTo>
                  <a:lnTo>
                    <a:pt x="883" y="1010"/>
                  </a:lnTo>
                  <a:lnTo>
                    <a:pt x="884" y="980"/>
                  </a:lnTo>
                  <a:lnTo>
                    <a:pt x="889" y="961"/>
                  </a:lnTo>
                  <a:lnTo>
                    <a:pt x="894" y="918"/>
                  </a:lnTo>
                  <a:lnTo>
                    <a:pt x="908" y="961"/>
                  </a:lnTo>
                  <a:lnTo>
                    <a:pt x="940" y="1025"/>
                  </a:lnTo>
                  <a:lnTo>
                    <a:pt x="953" y="1049"/>
                  </a:lnTo>
                  <a:lnTo>
                    <a:pt x="952" y="10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5382" name="Freeform 9"/>
            <p:cNvSpPr>
              <a:spLocks noEditPoints="1"/>
            </p:cNvSpPr>
            <p:nvPr/>
          </p:nvSpPr>
          <p:spPr bwMode="gray">
            <a:xfrm>
              <a:off x="5746478" y="2247107"/>
              <a:ext cx="442912" cy="1244600"/>
            </a:xfrm>
            <a:custGeom>
              <a:avLst/>
              <a:gdLst>
                <a:gd name="T0" fmla="*/ 432558 w 1155"/>
                <a:gd name="T1" fmla="*/ 372559 h 3334"/>
                <a:gd name="T2" fmla="*/ 397279 w 1155"/>
                <a:gd name="T3" fmla="*/ 292298 h 3334"/>
                <a:gd name="T4" fmla="*/ 335923 w 1155"/>
                <a:gd name="T5" fmla="*/ 211291 h 3334"/>
                <a:gd name="T6" fmla="*/ 280319 w 1155"/>
                <a:gd name="T7" fmla="*/ 175827 h 3334"/>
                <a:gd name="T8" fmla="*/ 309463 w 1155"/>
                <a:gd name="T9" fmla="*/ 121698 h 3334"/>
                <a:gd name="T10" fmla="*/ 313681 w 1155"/>
                <a:gd name="T11" fmla="*/ 74288 h 3334"/>
                <a:gd name="T12" fmla="*/ 289139 w 1155"/>
                <a:gd name="T13" fmla="*/ 32478 h 3334"/>
                <a:gd name="T14" fmla="*/ 220497 w 1155"/>
                <a:gd name="T15" fmla="*/ 2613 h 3334"/>
                <a:gd name="T16" fmla="*/ 202858 w 1155"/>
                <a:gd name="T17" fmla="*/ 18292 h 3334"/>
                <a:gd name="T18" fmla="*/ 178315 w 1155"/>
                <a:gd name="T19" fmla="*/ 29118 h 3334"/>
                <a:gd name="T20" fmla="*/ 176781 w 1155"/>
                <a:gd name="T21" fmla="*/ 61969 h 3334"/>
                <a:gd name="T22" fmla="*/ 181766 w 1155"/>
                <a:gd name="T23" fmla="*/ 76154 h 3334"/>
                <a:gd name="T24" fmla="*/ 180616 w 1155"/>
                <a:gd name="T25" fmla="*/ 131777 h 3334"/>
                <a:gd name="T26" fmla="*/ 199023 w 1155"/>
                <a:gd name="T27" fmla="*/ 155295 h 3334"/>
                <a:gd name="T28" fmla="*/ 136133 w 1155"/>
                <a:gd name="T29" fmla="*/ 196732 h 3334"/>
                <a:gd name="T30" fmla="*/ 90116 w 1155"/>
                <a:gd name="T31" fmla="*/ 216890 h 3334"/>
                <a:gd name="T32" fmla="*/ 66724 w 1155"/>
                <a:gd name="T33" fmla="*/ 323656 h 3334"/>
                <a:gd name="T34" fmla="*/ 52152 w 1155"/>
                <a:gd name="T35" fmla="*/ 432661 h 3334"/>
                <a:gd name="T36" fmla="*/ 43716 w 1155"/>
                <a:gd name="T37" fmla="*/ 543533 h 3334"/>
                <a:gd name="T38" fmla="*/ 43716 w 1155"/>
                <a:gd name="T39" fmla="*/ 573397 h 3334"/>
                <a:gd name="T40" fmla="*/ 67875 w 1155"/>
                <a:gd name="T41" fmla="*/ 637979 h 3334"/>
                <a:gd name="T42" fmla="*/ 66724 w 1155"/>
                <a:gd name="T43" fmla="*/ 644698 h 3334"/>
                <a:gd name="T44" fmla="*/ 50619 w 1155"/>
                <a:gd name="T45" fmla="*/ 664110 h 3334"/>
                <a:gd name="T46" fmla="*/ 16873 w 1155"/>
                <a:gd name="T47" fmla="*/ 837324 h 3334"/>
                <a:gd name="T48" fmla="*/ 41415 w 1155"/>
                <a:gd name="T49" fmla="*/ 828738 h 3334"/>
                <a:gd name="T50" fmla="*/ 50235 w 1155"/>
                <a:gd name="T51" fmla="*/ 886973 h 3334"/>
                <a:gd name="T52" fmla="*/ 10737 w 1155"/>
                <a:gd name="T53" fmla="*/ 1143061 h 3334"/>
                <a:gd name="T54" fmla="*/ 0 w 1155"/>
                <a:gd name="T55" fmla="*/ 1191217 h 3334"/>
                <a:gd name="T56" fmla="*/ 13805 w 1155"/>
                <a:gd name="T57" fmla="*/ 1222948 h 3334"/>
                <a:gd name="T58" fmla="*/ 41799 w 1155"/>
                <a:gd name="T59" fmla="*/ 1227055 h 3334"/>
                <a:gd name="T60" fmla="*/ 75161 w 1155"/>
                <a:gd name="T61" fmla="*/ 1209136 h 3334"/>
                <a:gd name="T62" fmla="*/ 98169 w 1155"/>
                <a:gd name="T63" fmla="*/ 1154633 h 3334"/>
                <a:gd name="T64" fmla="*/ 109290 w 1155"/>
                <a:gd name="T65" fmla="*/ 1122902 h 3334"/>
                <a:gd name="T66" fmla="*/ 143036 w 1155"/>
                <a:gd name="T67" fmla="*/ 1031816 h 3334"/>
                <a:gd name="T68" fmla="*/ 226249 w 1155"/>
                <a:gd name="T69" fmla="*/ 695095 h 3334"/>
                <a:gd name="T70" fmla="*/ 278018 w 1155"/>
                <a:gd name="T71" fmla="*/ 779088 h 3334"/>
                <a:gd name="T72" fmla="*/ 293357 w 1155"/>
                <a:gd name="T73" fmla="*/ 899293 h 3334"/>
                <a:gd name="T74" fmla="*/ 296042 w 1155"/>
                <a:gd name="T75" fmla="*/ 1141941 h 3334"/>
                <a:gd name="T76" fmla="*/ 310614 w 1155"/>
                <a:gd name="T77" fmla="*/ 1170312 h 3334"/>
                <a:gd name="T78" fmla="*/ 307546 w 1155"/>
                <a:gd name="T79" fmla="*/ 1216975 h 3334"/>
                <a:gd name="T80" fmla="*/ 335923 w 1155"/>
                <a:gd name="T81" fmla="*/ 1243853 h 3334"/>
                <a:gd name="T82" fmla="*/ 368902 w 1155"/>
                <a:gd name="T83" fmla="*/ 1235267 h 3334"/>
                <a:gd name="T84" fmla="*/ 385774 w 1155"/>
                <a:gd name="T85" fmla="*/ 1172552 h 3334"/>
                <a:gd name="T86" fmla="*/ 401880 w 1155"/>
                <a:gd name="T87" fmla="*/ 1153887 h 3334"/>
                <a:gd name="T88" fmla="*/ 401880 w 1155"/>
                <a:gd name="T89" fmla="*/ 1125142 h 3334"/>
                <a:gd name="T90" fmla="*/ 397279 w 1155"/>
                <a:gd name="T91" fmla="*/ 1008671 h 3334"/>
                <a:gd name="T92" fmla="*/ 380789 w 1155"/>
                <a:gd name="T93" fmla="*/ 795887 h 3334"/>
                <a:gd name="T94" fmla="*/ 374654 w 1155"/>
                <a:gd name="T95" fmla="*/ 582356 h 3334"/>
                <a:gd name="T96" fmla="*/ 350878 w 1155"/>
                <a:gd name="T97" fmla="*/ 491643 h 3334"/>
                <a:gd name="T98" fmla="*/ 419137 w 1155"/>
                <a:gd name="T99" fmla="*/ 454313 h 3334"/>
                <a:gd name="T100" fmla="*/ 439844 w 1155"/>
                <a:gd name="T101" fmla="*/ 440874 h 3334"/>
                <a:gd name="T102" fmla="*/ 109673 w 1155"/>
                <a:gd name="T103" fmla="*/ 430048 h 3334"/>
                <a:gd name="T104" fmla="*/ 116576 w 1155"/>
                <a:gd name="T105" fmla="*/ 395330 h 3334"/>
                <a:gd name="T106" fmla="*/ 77845 w 1155"/>
                <a:gd name="T107" fmla="*/ 611101 h 3334"/>
                <a:gd name="T108" fmla="*/ 80529 w 1155"/>
                <a:gd name="T109" fmla="*/ 772742 h 3334"/>
                <a:gd name="T110" fmla="*/ 103154 w 1155"/>
                <a:gd name="T111" fmla="*/ 615581 h 3334"/>
                <a:gd name="T112" fmla="*/ 90116 w 1155"/>
                <a:gd name="T113" fmla="*/ 655151 h 3334"/>
                <a:gd name="T114" fmla="*/ 90883 w 1155"/>
                <a:gd name="T115" fmla="*/ 629019 h 3334"/>
                <a:gd name="T116" fmla="*/ 99320 w 1155"/>
                <a:gd name="T117" fmla="*/ 589449 h 3334"/>
                <a:gd name="T118" fmla="*/ 111591 w 1155"/>
                <a:gd name="T119" fmla="*/ 550999 h 3334"/>
                <a:gd name="T120" fmla="*/ 342825 w 1155"/>
                <a:gd name="T121" fmla="*/ 396824 h 3334"/>
                <a:gd name="T122" fmla="*/ 365450 w 1155"/>
                <a:gd name="T123" fmla="*/ 391597 h 333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155" h="3334">
                  <a:moveTo>
                    <a:pt x="1155" y="1096"/>
                  </a:moveTo>
                  <a:lnTo>
                    <a:pt x="1149" y="1074"/>
                  </a:lnTo>
                  <a:lnTo>
                    <a:pt x="1148" y="1054"/>
                  </a:lnTo>
                  <a:lnTo>
                    <a:pt x="1143" y="1037"/>
                  </a:lnTo>
                  <a:lnTo>
                    <a:pt x="1138" y="1022"/>
                  </a:lnTo>
                  <a:lnTo>
                    <a:pt x="1133" y="1009"/>
                  </a:lnTo>
                  <a:lnTo>
                    <a:pt x="1128" y="998"/>
                  </a:lnTo>
                  <a:lnTo>
                    <a:pt x="1120" y="982"/>
                  </a:lnTo>
                  <a:lnTo>
                    <a:pt x="1117" y="977"/>
                  </a:lnTo>
                  <a:lnTo>
                    <a:pt x="1095" y="931"/>
                  </a:lnTo>
                  <a:lnTo>
                    <a:pt x="1085" y="892"/>
                  </a:lnTo>
                  <a:lnTo>
                    <a:pt x="1056" y="857"/>
                  </a:lnTo>
                  <a:lnTo>
                    <a:pt x="1038" y="809"/>
                  </a:lnTo>
                  <a:lnTo>
                    <a:pt x="1036" y="783"/>
                  </a:lnTo>
                  <a:lnTo>
                    <a:pt x="1019" y="749"/>
                  </a:lnTo>
                  <a:lnTo>
                    <a:pt x="991" y="699"/>
                  </a:lnTo>
                  <a:lnTo>
                    <a:pt x="957" y="637"/>
                  </a:lnTo>
                  <a:lnTo>
                    <a:pt x="942" y="620"/>
                  </a:lnTo>
                  <a:lnTo>
                    <a:pt x="938" y="618"/>
                  </a:lnTo>
                  <a:lnTo>
                    <a:pt x="918" y="598"/>
                  </a:lnTo>
                  <a:lnTo>
                    <a:pt x="894" y="581"/>
                  </a:lnTo>
                  <a:lnTo>
                    <a:pt x="876" y="566"/>
                  </a:lnTo>
                  <a:lnTo>
                    <a:pt x="863" y="563"/>
                  </a:lnTo>
                  <a:lnTo>
                    <a:pt x="824" y="544"/>
                  </a:lnTo>
                  <a:lnTo>
                    <a:pt x="808" y="523"/>
                  </a:lnTo>
                  <a:lnTo>
                    <a:pt x="787" y="522"/>
                  </a:lnTo>
                  <a:lnTo>
                    <a:pt x="786" y="522"/>
                  </a:lnTo>
                  <a:lnTo>
                    <a:pt x="778" y="519"/>
                  </a:lnTo>
                  <a:lnTo>
                    <a:pt x="745" y="473"/>
                  </a:lnTo>
                  <a:lnTo>
                    <a:pt x="731" y="471"/>
                  </a:lnTo>
                  <a:lnTo>
                    <a:pt x="734" y="452"/>
                  </a:lnTo>
                  <a:lnTo>
                    <a:pt x="735" y="453"/>
                  </a:lnTo>
                  <a:lnTo>
                    <a:pt x="742" y="439"/>
                  </a:lnTo>
                  <a:lnTo>
                    <a:pt x="750" y="463"/>
                  </a:lnTo>
                  <a:lnTo>
                    <a:pt x="755" y="463"/>
                  </a:lnTo>
                  <a:lnTo>
                    <a:pt x="779" y="411"/>
                  </a:lnTo>
                  <a:lnTo>
                    <a:pt x="807" y="326"/>
                  </a:lnTo>
                  <a:lnTo>
                    <a:pt x="814" y="305"/>
                  </a:lnTo>
                  <a:lnTo>
                    <a:pt x="821" y="279"/>
                  </a:lnTo>
                  <a:lnTo>
                    <a:pt x="829" y="249"/>
                  </a:lnTo>
                  <a:lnTo>
                    <a:pt x="828" y="236"/>
                  </a:lnTo>
                  <a:lnTo>
                    <a:pt x="825" y="222"/>
                  </a:lnTo>
                  <a:lnTo>
                    <a:pt x="821" y="210"/>
                  </a:lnTo>
                  <a:lnTo>
                    <a:pt x="818" y="199"/>
                  </a:lnTo>
                  <a:lnTo>
                    <a:pt x="809" y="184"/>
                  </a:lnTo>
                  <a:lnTo>
                    <a:pt x="805" y="178"/>
                  </a:lnTo>
                  <a:lnTo>
                    <a:pt x="794" y="163"/>
                  </a:lnTo>
                  <a:lnTo>
                    <a:pt x="783" y="148"/>
                  </a:lnTo>
                  <a:lnTo>
                    <a:pt x="773" y="132"/>
                  </a:lnTo>
                  <a:lnTo>
                    <a:pt x="760" y="89"/>
                  </a:lnTo>
                  <a:lnTo>
                    <a:pt x="754" y="87"/>
                  </a:lnTo>
                  <a:lnTo>
                    <a:pt x="730" y="57"/>
                  </a:lnTo>
                  <a:lnTo>
                    <a:pt x="696" y="51"/>
                  </a:lnTo>
                  <a:lnTo>
                    <a:pt x="635" y="10"/>
                  </a:lnTo>
                  <a:lnTo>
                    <a:pt x="629" y="10"/>
                  </a:lnTo>
                  <a:lnTo>
                    <a:pt x="634" y="25"/>
                  </a:lnTo>
                  <a:lnTo>
                    <a:pt x="588" y="0"/>
                  </a:lnTo>
                  <a:lnTo>
                    <a:pt x="598" y="25"/>
                  </a:lnTo>
                  <a:lnTo>
                    <a:pt x="575" y="7"/>
                  </a:lnTo>
                  <a:lnTo>
                    <a:pt x="579" y="29"/>
                  </a:lnTo>
                  <a:lnTo>
                    <a:pt x="574" y="26"/>
                  </a:lnTo>
                  <a:lnTo>
                    <a:pt x="534" y="14"/>
                  </a:lnTo>
                  <a:lnTo>
                    <a:pt x="556" y="39"/>
                  </a:lnTo>
                  <a:lnTo>
                    <a:pt x="554" y="41"/>
                  </a:lnTo>
                  <a:lnTo>
                    <a:pt x="519" y="19"/>
                  </a:lnTo>
                  <a:lnTo>
                    <a:pt x="532" y="47"/>
                  </a:lnTo>
                  <a:lnTo>
                    <a:pt x="529" y="49"/>
                  </a:lnTo>
                  <a:lnTo>
                    <a:pt x="508" y="19"/>
                  </a:lnTo>
                  <a:lnTo>
                    <a:pt x="508" y="24"/>
                  </a:lnTo>
                  <a:lnTo>
                    <a:pt x="507" y="56"/>
                  </a:lnTo>
                  <a:lnTo>
                    <a:pt x="476" y="46"/>
                  </a:lnTo>
                  <a:lnTo>
                    <a:pt x="479" y="50"/>
                  </a:lnTo>
                  <a:lnTo>
                    <a:pt x="505" y="73"/>
                  </a:lnTo>
                  <a:lnTo>
                    <a:pt x="461" y="74"/>
                  </a:lnTo>
                  <a:lnTo>
                    <a:pt x="465" y="78"/>
                  </a:lnTo>
                  <a:lnTo>
                    <a:pt x="489" y="90"/>
                  </a:lnTo>
                  <a:lnTo>
                    <a:pt x="468" y="94"/>
                  </a:lnTo>
                  <a:lnTo>
                    <a:pt x="491" y="103"/>
                  </a:lnTo>
                  <a:lnTo>
                    <a:pt x="458" y="115"/>
                  </a:lnTo>
                  <a:lnTo>
                    <a:pt x="482" y="126"/>
                  </a:lnTo>
                  <a:lnTo>
                    <a:pt x="468" y="137"/>
                  </a:lnTo>
                  <a:lnTo>
                    <a:pt x="482" y="139"/>
                  </a:lnTo>
                  <a:lnTo>
                    <a:pt x="461" y="166"/>
                  </a:lnTo>
                  <a:lnTo>
                    <a:pt x="464" y="164"/>
                  </a:lnTo>
                  <a:lnTo>
                    <a:pt x="479" y="158"/>
                  </a:lnTo>
                  <a:lnTo>
                    <a:pt x="476" y="167"/>
                  </a:lnTo>
                  <a:lnTo>
                    <a:pt x="474" y="178"/>
                  </a:lnTo>
                  <a:lnTo>
                    <a:pt x="473" y="190"/>
                  </a:lnTo>
                  <a:lnTo>
                    <a:pt x="473" y="198"/>
                  </a:lnTo>
                  <a:lnTo>
                    <a:pt x="474" y="204"/>
                  </a:lnTo>
                  <a:lnTo>
                    <a:pt x="471" y="216"/>
                  </a:lnTo>
                  <a:lnTo>
                    <a:pt x="471" y="229"/>
                  </a:lnTo>
                  <a:lnTo>
                    <a:pt x="466" y="240"/>
                  </a:lnTo>
                  <a:lnTo>
                    <a:pt x="460" y="252"/>
                  </a:lnTo>
                  <a:lnTo>
                    <a:pt x="469" y="304"/>
                  </a:lnTo>
                  <a:lnTo>
                    <a:pt x="471" y="353"/>
                  </a:lnTo>
                  <a:lnTo>
                    <a:pt x="473" y="359"/>
                  </a:lnTo>
                  <a:lnTo>
                    <a:pt x="474" y="365"/>
                  </a:lnTo>
                  <a:lnTo>
                    <a:pt x="477" y="374"/>
                  </a:lnTo>
                  <a:lnTo>
                    <a:pt x="481" y="383"/>
                  </a:lnTo>
                  <a:lnTo>
                    <a:pt x="487" y="391"/>
                  </a:lnTo>
                  <a:lnTo>
                    <a:pt x="495" y="399"/>
                  </a:lnTo>
                  <a:lnTo>
                    <a:pt x="505" y="406"/>
                  </a:lnTo>
                  <a:lnTo>
                    <a:pt x="519" y="416"/>
                  </a:lnTo>
                  <a:lnTo>
                    <a:pt x="521" y="428"/>
                  </a:lnTo>
                  <a:lnTo>
                    <a:pt x="519" y="439"/>
                  </a:lnTo>
                  <a:lnTo>
                    <a:pt x="510" y="441"/>
                  </a:lnTo>
                  <a:lnTo>
                    <a:pt x="438" y="505"/>
                  </a:lnTo>
                  <a:lnTo>
                    <a:pt x="415" y="507"/>
                  </a:lnTo>
                  <a:lnTo>
                    <a:pt x="388" y="523"/>
                  </a:lnTo>
                  <a:lnTo>
                    <a:pt x="355" y="527"/>
                  </a:lnTo>
                  <a:lnTo>
                    <a:pt x="343" y="529"/>
                  </a:lnTo>
                  <a:lnTo>
                    <a:pt x="332" y="532"/>
                  </a:lnTo>
                  <a:lnTo>
                    <a:pt x="310" y="538"/>
                  </a:lnTo>
                  <a:lnTo>
                    <a:pt x="289" y="547"/>
                  </a:lnTo>
                  <a:lnTo>
                    <a:pt x="270" y="556"/>
                  </a:lnTo>
                  <a:lnTo>
                    <a:pt x="256" y="565"/>
                  </a:lnTo>
                  <a:lnTo>
                    <a:pt x="245" y="574"/>
                  </a:lnTo>
                  <a:lnTo>
                    <a:pt x="235" y="581"/>
                  </a:lnTo>
                  <a:lnTo>
                    <a:pt x="232" y="619"/>
                  </a:lnTo>
                  <a:lnTo>
                    <a:pt x="205" y="690"/>
                  </a:lnTo>
                  <a:lnTo>
                    <a:pt x="195" y="731"/>
                  </a:lnTo>
                  <a:lnTo>
                    <a:pt x="187" y="793"/>
                  </a:lnTo>
                  <a:lnTo>
                    <a:pt x="183" y="809"/>
                  </a:lnTo>
                  <a:lnTo>
                    <a:pt x="178" y="837"/>
                  </a:lnTo>
                  <a:lnTo>
                    <a:pt x="174" y="867"/>
                  </a:lnTo>
                  <a:lnTo>
                    <a:pt x="169" y="921"/>
                  </a:lnTo>
                  <a:lnTo>
                    <a:pt x="168" y="962"/>
                  </a:lnTo>
                  <a:lnTo>
                    <a:pt x="168" y="978"/>
                  </a:lnTo>
                  <a:lnTo>
                    <a:pt x="155" y="1017"/>
                  </a:lnTo>
                  <a:lnTo>
                    <a:pt x="146" y="1063"/>
                  </a:lnTo>
                  <a:lnTo>
                    <a:pt x="137" y="1079"/>
                  </a:lnTo>
                  <a:lnTo>
                    <a:pt x="134" y="1141"/>
                  </a:lnTo>
                  <a:lnTo>
                    <a:pt x="136" y="1159"/>
                  </a:lnTo>
                  <a:lnTo>
                    <a:pt x="130" y="1173"/>
                  </a:lnTo>
                  <a:lnTo>
                    <a:pt x="113" y="1231"/>
                  </a:lnTo>
                  <a:lnTo>
                    <a:pt x="116" y="1249"/>
                  </a:lnTo>
                  <a:lnTo>
                    <a:pt x="121" y="1277"/>
                  </a:lnTo>
                  <a:lnTo>
                    <a:pt x="111" y="1297"/>
                  </a:lnTo>
                  <a:lnTo>
                    <a:pt x="113" y="1340"/>
                  </a:lnTo>
                  <a:lnTo>
                    <a:pt x="114" y="1456"/>
                  </a:lnTo>
                  <a:lnTo>
                    <a:pt x="113" y="1466"/>
                  </a:lnTo>
                  <a:lnTo>
                    <a:pt x="97" y="1477"/>
                  </a:lnTo>
                  <a:lnTo>
                    <a:pt x="102" y="1530"/>
                  </a:lnTo>
                  <a:lnTo>
                    <a:pt x="111" y="1539"/>
                  </a:lnTo>
                  <a:lnTo>
                    <a:pt x="114" y="1536"/>
                  </a:lnTo>
                  <a:lnTo>
                    <a:pt x="116" y="1579"/>
                  </a:lnTo>
                  <a:lnTo>
                    <a:pt x="119" y="1597"/>
                  </a:lnTo>
                  <a:lnTo>
                    <a:pt x="120" y="1597"/>
                  </a:lnTo>
                  <a:lnTo>
                    <a:pt x="114" y="1644"/>
                  </a:lnTo>
                  <a:lnTo>
                    <a:pt x="126" y="1679"/>
                  </a:lnTo>
                  <a:lnTo>
                    <a:pt x="146" y="1705"/>
                  </a:lnTo>
                  <a:lnTo>
                    <a:pt x="164" y="1718"/>
                  </a:lnTo>
                  <a:lnTo>
                    <a:pt x="177" y="1709"/>
                  </a:lnTo>
                  <a:lnTo>
                    <a:pt x="184" y="1709"/>
                  </a:lnTo>
                  <a:lnTo>
                    <a:pt x="185" y="1722"/>
                  </a:lnTo>
                  <a:lnTo>
                    <a:pt x="183" y="1720"/>
                  </a:lnTo>
                  <a:lnTo>
                    <a:pt x="179" y="1727"/>
                  </a:lnTo>
                  <a:lnTo>
                    <a:pt x="174" y="1727"/>
                  </a:lnTo>
                  <a:lnTo>
                    <a:pt x="166" y="1734"/>
                  </a:lnTo>
                  <a:lnTo>
                    <a:pt x="159" y="1740"/>
                  </a:lnTo>
                  <a:lnTo>
                    <a:pt x="152" y="1747"/>
                  </a:lnTo>
                  <a:lnTo>
                    <a:pt x="146" y="1755"/>
                  </a:lnTo>
                  <a:lnTo>
                    <a:pt x="137" y="1769"/>
                  </a:lnTo>
                  <a:lnTo>
                    <a:pt x="132" y="1779"/>
                  </a:lnTo>
                  <a:lnTo>
                    <a:pt x="131" y="1782"/>
                  </a:lnTo>
                  <a:lnTo>
                    <a:pt x="33" y="2244"/>
                  </a:lnTo>
                  <a:lnTo>
                    <a:pt x="30" y="2255"/>
                  </a:lnTo>
                  <a:lnTo>
                    <a:pt x="44" y="2243"/>
                  </a:lnTo>
                  <a:lnTo>
                    <a:pt x="56" y="2233"/>
                  </a:lnTo>
                  <a:lnTo>
                    <a:pt x="68" y="2227"/>
                  </a:lnTo>
                  <a:lnTo>
                    <a:pt x="79" y="2223"/>
                  </a:lnTo>
                  <a:lnTo>
                    <a:pt x="89" y="2222"/>
                  </a:lnTo>
                  <a:lnTo>
                    <a:pt x="95" y="2220"/>
                  </a:lnTo>
                  <a:lnTo>
                    <a:pt x="102" y="2220"/>
                  </a:lnTo>
                  <a:lnTo>
                    <a:pt x="108" y="2220"/>
                  </a:lnTo>
                  <a:lnTo>
                    <a:pt x="115" y="2222"/>
                  </a:lnTo>
                  <a:lnTo>
                    <a:pt x="122" y="2224"/>
                  </a:lnTo>
                  <a:lnTo>
                    <a:pt x="131" y="2228"/>
                  </a:lnTo>
                  <a:lnTo>
                    <a:pt x="148" y="2238"/>
                  </a:lnTo>
                  <a:lnTo>
                    <a:pt x="164" y="2249"/>
                  </a:lnTo>
                  <a:lnTo>
                    <a:pt x="159" y="2260"/>
                  </a:lnTo>
                  <a:lnTo>
                    <a:pt x="158" y="2307"/>
                  </a:lnTo>
                  <a:lnTo>
                    <a:pt x="131" y="2376"/>
                  </a:lnTo>
                  <a:lnTo>
                    <a:pt x="97" y="2580"/>
                  </a:lnTo>
                  <a:lnTo>
                    <a:pt x="77" y="2662"/>
                  </a:lnTo>
                  <a:lnTo>
                    <a:pt x="51" y="2826"/>
                  </a:lnTo>
                  <a:lnTo>
                    <a:pt x="37" y="2850"/>
                  </a:lnTo>
                  <a:lnTo>
                    <a:pt x="35" y="2896"/>
                  </a:lnTo>
                  <a:lnTo>
                    <a:pt x="34" y="2913"/>
                  </a:lnTo>
                  <a:lnTo>
                    <a:pt x="28" y="2938"/>
                  </a:lnTo>
                  <a:lnTo>
                    <a:pt x="28" y="3062"/>
                  </a:lnTo>
                  <a:lnTo>
                    <a:pt x="35" y="3081"/>
                  </a:lnTo>
                  <a:lnTo>
                    <a:pt x="21" y="3108"/>
                  </a:lnTo>
                  <a:lnTo>
                    <a:pt x="10" y="3133"/>
                  </a:lnTo>
                  <a:lnTo>
                    <a:pt x="2" y="3156"/>
                  </a:lnTo>
                  <a:lnTo>
                    <a:pt x="0" y="3173"/>
                  </a:lnTo>
                  <a:lnTo>
                    <a:pt x="0" y="3191"/>
                  </a:lnTo>
                  <a:lnTo>
                    <a:pt x="3" y="3208"/>
                  </a:lnTo>
                  <a:lnTo>
                    <a:pt x="5" y="3223"/>
                  </a:lnTo>
                  <a:lnTo>
                    <a:pt x="13" y="3245"/>
                  </a:lnTo>
                  <a:lnTo>
                    <a:pt x="15" y="3253"/>
                  </a:lnTo>
                  <a:lnTo>
                    <a:pt x="23" y="3262"/>
                  </a:lnTo>
                  <a:lnTo>
                    <a:pt x="29" y="3269"/>
                  </a:lnTo>
                  <a:lnTo>
                    <a:pt x="36" y="3276"/>
                  </a:lnTo>
                  <a:lnTo>
                    <a:pt x="45" y="3281"/>
                  </a:lnTo>
                  <a:lnTo>
                    <a:pt x="52" y="3284"/>
                  </a:lnTo>
                  <a:lnTo>
                    <a:pt x="60" y="3287"/>
                  </a:lnTo>
                  <a:lnTo>
                    <a:pt x="74" y="3289"/>
                  </a:lnTo>
                  <a:lnTo>
                    <a:pt x="88" y="3289"/>
                  </a:lnTo>
                  <a:lnTo>
                    <a:pt x="99" y="3288"/>
                  </a:lnTo>
                  <a:lnTo>
                    <a:pt x="109" y="3287"/>
                  </a:lnTo>
                  <a:lnTo>
                    <a:pt x="125" y="3283"/>
                  </a:lnTo>
                  <a:lnTo>
                    <a:pt x="140" y="3278"/>
                  </a:lnTo>
                  <a:lnTo>
                    <a:pt x="152" y="3272"/>
                  </a:lnTo>
                  <a:lnTo>
                    <a:pt x="163" y="3266"/>
                  </a:lnTo>
                  <a:lnTo>
                    <a:pt x="173" y="3260"/>
                  </a:lnTo>
                  <a:lnTo>
                    <a:pt x="182" y="3252"/>
                  </a:lnTo>
                  <a:lnTo>
                    <a:pt x="189" y="3246"/>
                  </a:lnTo>
                  <a:lnTo>
                    <a:pt x="196" y="3239"/>
                  </a:lnTo>
                  <a:lnTo>
                    <a:pt x="205" y="3226"/>
                  </a:lnTo>
                  <a:lnTo>
                    <a:pt x="211" y="3215"/>
                  </a:lnTo>
                  <a:lnTo>
                    <a:pt x="215" y="3205"/>
                  </a:lnTo>
                  <a:lnTo>
                    <a:pt x="216" y="3154"/>
                  </a:lnTo>
                  <a:lnTo>
                    <a:pt x="216" y="3155"/>
                  </a:lnTo>
                  <a:lnTo>
                    <a:pt x="240" y="3145"/>
                  </a:lnTo>
                  <a:lnTo>
                    <a:pt x="256" y="3093"/>
                  </a:lnTo>
                  <a:lnTo>
                    <a:pt x="254" y="3041"/>
                  </a:lnTo>
                  <a:lnTo>
                    <a:pt x="262" y="3036"/>
                  </a:lnTo>
                  <a:lnTo>
                    <a:pt x="269" y="3032"/>
                  </a:lnTo>
                  <a:lnTo>
                    <a:pt x="275" y="3027"/>
                  </a:lnTo>
                  <a:lnTo>
                    <a:pt x="279" y="3020"/>
                  </a:lnTo>
                  <a:lnTo>
                    <a:pt x="283" y="3014"/>
                  </a:lnTo>
                  <a:lnTo>
                    <a:pt x="285" y="3008"/>
                  </a:lnTo>
                  <a:lnTo>
                    <a:pt x="289" y="2996"/>
                  </a:lnTo>
                  <a:lnTo>
                    <a:pt x="289" y="2985"/>
                  </a:lnTo>
                  <a:lnTo>
                    <a:pt x="289" y="2975"/>
                  </a:lnTo>
                  <a:lnTo>
                    <a:pt x="286" y="2967"/>
                  </a:lnTo>
                  <a:lnTo>
                    <a:pt x="306" y="2923"/>
                  </a:lnTo>
                  <a:lnTo>
                    <a:pt x="335" y="2855"/>
                  </a:lnTo>
                  <a:lnTo>
                    <a:pt x="373" y="2764"/>
                  </a:lnTo>
                  <a:lnTo>
                    <a:pt x="434" y="2578"/>
                  </a:lnTo>
                  <a:lnTo>
                    <a:pt x="469" y="2347"/>
                  </a:lnTo>
                  <a:lnTo>
                    <a:pt x="528" y="2040"/>
                  </a:lnTo>
                  <a:lnTo>
                    <a:pt x="542" y="1992"/>
                  </a:lnTo>
                  <a:lnTo>
                    <a:pt x="556" y="1947"/>
                  </a:lnTo>
                  <a:lnTo>
                    <a:pt x="574" y="1902"/>
                  </a:lnTo>
                  <a:lnTo>
                    <a:pt x="590" y="1862"/>
                  </a:lnTo>
                  <a:lnTo>
                    <a:pt x="616" y="1800"/>
                  </a:lnTo>
                  <a:lnTo>
                    <a:pt x="627" y="1777"/>
                  </a:lnTo>
                  <a:lnTo>
                    <a:pt x="646" y="1795"/>
                  </a:lnTo>
                  <a:lnTo>
                    <a:pt x="651" y="1820"/>
                  </a:lnTo>
                  <a:lnTo>
                    <a:pt x="697" y="1915"/>
                  </a:lnTo>
                  <a:lnTo>
                    <a:pt x="714" y="2033"/>
                  </a:lnTo>
                  <a:lnTo>
                    <a:pt x="720" y="2055"/>
                  </a:lnTo>
                  <a:lnTo>
                    <a:pt x="725" y="2087"/>
                  </a:lnTo>
                  <a:lnTo>
                    <a:pt x="725" y="2110"/>
                  </a:lnTo>
                  <a:lnTo>
                    <a:pt x="726" y="2138"/>
                  </a:lnTo>
                  <a:lnTo>
                    <a:pt x="729" y="2169"/>
                  </a:lnTo>
                  <a:lnTo>
                    <a:pt x="733" y="2201"/>
                  </a:lnTo>
                  <a:lnTo>
                    <a:pt x="739" y="2253"/>
                  </a:lnTo>
                  <a:lnTo>
                    <a:pt x="742" y="2275"/>
                  </a:lnTo>
                  <a:lnTo>
                    <a:pt x="765" y="2409"/>
                  </a:lnTo>
                  <a:lnTo>
                    <a:pt x="812" y="2637"/>
                  </a:lnTo>
                  <a:lnTo>
                    <a:pt x="798" y="2869"/>
                  </a:lnTo>
                  <a:lnTo>
                    <a:pt x="814" y="2930"/>
                  </a:lnTo>
                  <a:lnTo>
                    <a:pt x="812" y="2987"/>
                  </a:lnTo>
                  <a:lnTo>
                    <a:pt x="775" y="3016"/>
                  </a:lnTo>
                  <a:lnTo>
                    <a:pt x="772" y="3059"/>
                  </a:lnTo>
                  <a:lnTo>
                    <a:pt x="773" y="3081"/>
                  </a:lnTo>
                  <a:lnTo>
                    <a:pt x="777" y="3098"/>
                  </a:lnTo>
                  <a:lnTo>
                    <a:pt x="782" y="3112"/>
                  </a:lnTo>
                  <a:lnTo>
                    <a:pt x="788" y="3120"/>
                  </a:lnTo>
                  <a:lnTo>
                    <a:pt x="794" y="3128"/>
                  </a:lnTo>
                  <a:lnTo>
                    <a:pt x="800" y="3131"/>
                  </a:lnTo>
                  <a:lnTo>
                    <a:pt x="805" y="3134"/>
                  </a:lnTo>
                  <a:lnTo>
                    <a:pt x="810" y="3135"/>
                  </a:lnTo>
                  <a:lnTo>
                    <a:pt x="799" y="3208"/>
                  </a:lnTo>
                  <a:lnTo>
                    <a:pt x="798" y="3212"/>
                  </a:lnTo>
                  <a:lnTo>
                    <a:pt x="795" y="3220"/>
                  </a:lnTo>
                  <a:lnTo>
                    <a:pt x="795" y="3232"/>
                  </a:lnTo>
                  <a:lnTo>
                    <a:pt x="797" y="3241"/>
                  </a:lnTo>
                  <a:lnTo>
                    <a:pt x="798" y="3250"/>
                  </a:lnTo>
                  <a:lnTo>
                    <a:pt x="802" y="3260"/>
                  </a:lnTo>
                  <a:lnTo>
                    <a:pt x="805" y="3269"/>
                  </a:lnTo>
                  <a:lnTo>
                    <a:pt x="812" y="3279"/>
                  </a:lnTo>
                  <a:lnTo>
                    <a:pt x="820" y="3290"/>
                  </a:lnTo>
                  <a:lnTo>
                    <a:pt x="830" y="3300"/>
                  </a:lnTo>
                  <a:lnTo>
                    <a:pt x="842" y="3311"/>
                  </a:lnTo>
                  <a:lnTo>
                    <a:pt x="857" y="3322"/>
                  </a:lnTo>
                  <a:lnTo>
                    <a:pt x="876" y="3332"/>
                  </a:lnTo>
                  <a:lnTo>
                    <a:pt x="878" y="3334"/>
                  </a:lnTo>
                  <a:lnTo>
                    <a:pt x="887" y="3334"/>
                  </a:lnTo>
                  <a:lnTo>
                    <a:pt x="902" y="3332"/>
                  </a:lnTo>
                  <a:lnTo>
                    <a:pt x="919" y="3329"/>
                  </a:lnTo>
                  <a:lnTo>
                    <a:pt x="929" y="3325"/>
                  </a:lnTo>
                  <a:lnTo>
                    <a:pt x="940" y="3321"/>
                  </a:lnTo>
                  <a:lnTo>
                    <a:pt x="951" y="3315"/>
                  </a:lnTo>
                  <a:lnTo>
                    <a:pt x="962" y="3309"/>
                  </a:lnTo>
                  <a:lnTo>
                    <a:pt x="974" y="3300"/>
                  </a:lnTo>
                  <a:lnTo>
                    <a:pt x="985" y="3289"/>
                  </a:lnTo>
                  <a:lnTo>
                    <a:pt x="998" y="3278"/>
                  </a:lnTo>
                  <a:lnTo>
                    <a:pt x="1009" y="3263"/>
                  </a:lnTo>
                  <a:lnTo>
                    <a:pt x="1011" y="3225"/>
                  </a:lnTo>
                  <a:lnTo>
                    <a:pt x="1009" y="3214"/>
                  </a:lnTo>
                  <a:lnTo>
                    <a:pt x="1009" y="3179"/>
                  </a:lnTo>
                  <a:lnTo>
                    <a:pt x="1006" y="3141"/>
                  </a:lnTo>
                  <a:lnTo>
                    <a:pt x="1019" y="3146"/>
                  </a:lnTo>
                  <a:lnTo>
                    <a:pt x="1024" y="3142"/>
                  </a:lnTo>
                  <a:lnTo>
                    <a:pt x="1028" y="3138"/>
                  </a:lnTo>
                  <a:lnTo>
                    <a:pt x="1033" y="3131"/>
                  </a:lnTo>
                  <a:lnTo>
                    <a:pt x="1037" y="3124"/>
                  </a:lnTo>
                  <a:lnTo>
                    <a:pt x="1043" y="3108"/>
                  </a:lnTo>
                  <a:lnTo>
                    <a:pt x="1048" y="3091"/>
                  </a:lnTo>
                  <a:lnTo>
                    <a:pt x="1052" y="3075"/>
                  </a:lnTo>
                  <a:lnTo>
                    <a:pt x="1054" y="3060"/>
                  </a:lnTo>
                  <a:lnTo>
                    <a:pt x="1057" y="3046"/>
                  </a:lnTo>
                  <a:lnTo>
                    <a:pt x="1058" y="3032"/>
                  </a:lnTo>
                  <a:lnTo>
                    <a:pt x="1057" y="3027"/>
                  </a:lnTo>
                  <a:lnTo>
                    <a:pt x="1054" y="3023"/>
                  </a:lnTo>
                  <a:lnTo>
                    <a:pt x="1048" y="3014"/>
                  </a:lnTo>
                  <a:lnTo>
                    <a:pt x="1041" y="3008"/>
                  </a:lnTo>
                  <a:lnTo>
                    <a:pt x="1033" y="3002"/>
                  </a:lnTo>
                  <a:lnTo>
                    <a:pt x="1019" y="2995"/>
                  </a:lnTo>
                  <a:lnTo>
                    <a:pt x="1012" y="2992"/>
                  </a:lnTo>
                  <a:lnTo>
                    <a:pt x="1021" y="2908"/>
                  </a:lnTo>
                  <a:lnTo>
                    <a:pt x="1036" y="2718"/>
                  </a:lnTo>
                  <a:lnTo>
                    <a:pt x="1036" y="2702"/>
                  </a:lnTo>
                  <a:lnTo>
                    <a:pt x="1035" y="2680"/>
                  </a:lnTo>
                  <a:lnTo>
                    <a:pt x="1031" y="2626"/>
                  </a:lnTo>
                  <a:lnTo>
                    <a:pt x="1026" y="2558"/>
                  </a:lnTo>
                  <a:lnTo>
                    <a:pt x="1026" y="2531"/>
                  </a:lnTo>
                  <a:lnTo>
                    <a:pt x="1015" y="2386"/>
                  </a:lnTo>
                  <a:lnTo>
                    <a:pt x="1005" y="2256"/>
                  </a:lnTo>
                  <a:lnTo>
                    <a:pt x="995" y="2169"/>
                  </a:lnTo>
                  <a:lnTo>
                    <a:pt x="993" y="2132"/>
                  </a:lnTo>
                  <a:lnTo>
                    <a:pt x="990" y="2097"/>
                  </a:lnTo>
                  <a:lnTo>
                    <a:pt x="988" y="2047"/>
                  </a:lnTo>
                  <a:lnTo>
                    <a:pt x="984" y="1932"/>
                  </a:lnTo>
                  <a:lnTo>
                    <a:pt x="984" y="1878"/>
                  </a:lnTo>
                  <a:lnTo>
                    <a:pt x="982" y="1720"/>
                  </a:lnTo>
                  <a:lnTo>
                    <a:pt x="974" y="1594"/>
                  </a:lnTo>
                  <a:lnTo>
                    <a:pt x="977" y="1560"/>
                  </a:lnTo>
                  <a:lnTo>
                    <a:pt x="974" y="1543"/>
                  </a:lnTo>
                  <a:lnTo>
                    <a:pt x="971" y="1529"/>
                  </a:lnTo>
                  <a:lnTo>
                    <a:pt x="967" y="1519"/>
                  </a:lnTo>
                  <a:lnTo>
                    <a:pt x="963" y="1513"/>
                  </a:lnTo>
                  <a:lnTo>
                    <a:pt x="941" y="1386"/>
                  </a:lnTo>
                  <a:lnTo>
                    <a:pt x="909" y="1343"/>
                  </a:lnTo>
                  <a:lnTo>
                    <a:pt x="909" y="1326"/>
                  </a:lnTo>
                  <a:lnTo>
                    <a:pt x="915" y="1317"/>
                  </a:lnTo>
                  <a:lnTo>
                    <a:pt x="915" y="1298"/>
                  </a:lnTo>
                  <a:lnTo>
                    <a:pt x="922" y="1298"/>
                  </a:lnTo>
                  <a:lnTo>
                    <a:pt x="925" y="1290"/>
                  </a:lnTo>
                  <a:lnTo>
                    <a:pt x="920" y="1249"/>
                  </a:lnTo>
                  <a:lnTo>
                    <a:pt x="925" y="1247"/>
                  </a:lnTo>
                  <a:lnTo>
                    <a:pt x="1012" y="1229"/>
                  </a:lnTo>
                  <a:lnTo>
                    <a:pt x="1041" y="1222"/>
                  </a:lnTo>
                  <a:lnTo>
                    <a:pt x="1093" y="1217"/>
                  </a:lnTo>
                  <a:lnTo>
                    <a:pt x="1104" y="1212"/>
                  </a:lnTo>
                  <a:lnTo>
                    <a:pt x="1115" y="1207"/>
                  </a:lnTo>
                  <a:lnTo>
                    <a:pt x="1131" y="1197"/>
                  </a:lnTo>
                  <a:lnTo>
                    <a:pt x="1141" y="1190"/>
                  </a:lnTo>
                  <a:lnTo>
                    <a:pt x="1144" y="1186"/>
                  </a:lnTo>
                  <a:lnTo>
                    <a:pt x="1147" y="1181"/>
                  </a:lnTo>
                  <a:lnTo>
                    <a:pt x="1148" y="1176"/>
                  </a:lnTo>
                  <a:lnTo>
                    <a:pt x="1152" y="1163"/>
                  </a:lnTo>
                  <a:lnTo>
                    <a:pt x="1154" y="1148"/>
                  </a:lnTo>
                  <a:lnTo>
                    <a:pt x="1155" y="1133"/>
                  </a:lnTo>
                  <a:lnTo>
                    <a:pt x="1155" y="1107"/>
                  </a:lnTo>
                  <a:lnTo>
                    <a:pt x="1155" y="1096"/>
                  </a:lnTo>
                  <a:close/>
                  <a:moveTo>
                    <a:pt x="286" y="1152"/>
                  </a:moveTo>
                  <a:lnTo>
                    <a:pt x="284" y="1127"/>
                  </a:lnTo>
                  <a:lnTo>
                    <a:pt x="295" y="1109"/>
                  </a:lnTo>
                  <a:lnTo>
                    <a:pt x="295" y="1068"/>
                  </a:lnTo>
                  <a:lnTo>
                    <a:pt x="300" y="1056"/>
                  </a:lnTo>
                  <a:lnTo>
                    <a:pt x="301" y="1056"/>
                  </a:lnTo>
                  <a:lnTo>
                    <a:pt x="302" y="1057"/>
                  </a:lnTo>
                  <a:lnTo>
                    <a:pt x="304" y="1059"/>
                  </a:lnTo>
                  <a:lnTo>
                    <a:pt x="299" y="1107"/>
                  </a:lnTo>
                  <a:lnTo>
                    <a:pt x="295" y="1155"/>
                  </a:lnTo>
                  <a:lnTo>
                    <a:pt x="284" y="1189"/>
                  </a:lnTo>
                  <a:lnTo>
                    <a:pt x="286" y="1162"/>
                  </a:lnTo>
                  <a:lnTo>
                    <a:pt x="286" y="1152"/>
                  </a:lnTo>
                  <a:close/>
                  <a:moveTo>
                    <a:pt x="190" y="1636"/>
                  </a:moveTo>
                  <a:lnTo>
                    <a:pt x="194" y="1631"/>
                  </a:lnTo>
                  <a:lnTo>
                    <a:pt x="203" y="1637"/>
                  </a:lnTo>
                  <a:lnTo>
                    <a:pt x="205" y="1657"/>
                  </a:lnTo>
                  <a:lnTo>
                    <a:pt x="201" y="1655"/>
                  </a:lnTo>
                  <a:lnTo>
                    <a:pt x="196" y="1653"/>
                  </a:lnTo>
                  <a:lnTo>
                    <a:pt x="193" y="1655"/>
                  </a:lnTo>
                  <a:lnTo>
                    <a:pt x="189" y="1657"/>
                  </a:lnTo>
                  <a:lnTo>
                    <a:pt x="190" y="1636"/>
                  </a:lnTo>
                  <a:close/>
                  <a:moveTo>
                    <a:pt x="210" y="2070"/>
                  </a:moveTo>
                  <a:lnTo>
                    <a:pt x="219" y="1995"/>
                  </a:lnTo>
                  <a:lnTo>
                    <a:pt x="224" y="2028"/>
                  </a:lnTo>
                  <a:lnTo>
                    <a:pt x="210" y="2070"/>
                  </a:lnTo>
                  <a:close/>
                  <a:moveTo>
                    <a:pt x="301" y="1489"/>
                  </a:moveTo>
                  <a:lnTo>
                    <a:pt x="293" y="1531"/>
                  </a:lnTo>
                  <a:lnTo>
                    <a:pt x="288" y="1552"/>
                  </a:lnTo>
                  <a:lnTo>
                    <a:pt x="268" y="1584"/>
                  </a:lnTo>
                  <a:lnTo>
                    <a:pt x="269" y="1649"/>
                  </a:lnTo>
                  <a:lnTo>
                    <a:pt x="254" y="1725"/>
                  </a:lnTo>
                  <a:lnTo>
                    <a:pt x="249" y="1794"/>
                  </a:lnTo>
                  <a:lnTo>
                    <a:pt x="231" y="1906"/>
                  </a:lnTo>
                  <a:lnTo>
                    <a:pt x="245" y="1796"/>
                  </a:lnTo>
                  <a:lnTo>
                    <a:pt x="240" y="1766"/>
                  </a:lnTo>
                  <a:lnTo>
                    <a:pt x="237" y="1759"/>
                  </a:lnTo>
                  <a:lnTo>
                    <a:pt x="235" y="1755"/>
                  </a:lnTo>
                  <a:lnTo>
                    <a:pt x="227" y="1746"/>
                  </a:lnTo>
                  <a:lnTo>
                    <a:pt x="228" y="1742"/>
                  </a:lnTo>
                  <a:lnTo>
                    <a:pt x="224" y="1741"/>
                  </a:lnTo>
                  <a:lnTo>
                    <a:pt x="224" y="1690"/>
                  </a:lnTo>
                  <a:lnTo>
                    <a:pt x="228" y="1688"/>
                  </a:lnTo>
                  <a:lnTo>
                    <a:pt x="233" y="1687"/>
                  </a:lnTo>
                  <a:lnTo>
                    <a:pt x="237" y="1685"/>
                  </a:lnTo>
                  <a:lnTo>
                    <a:pt x="242" y="1681"/>
                  </a:lnTo>
                  <a:lnTo>
                    <a:pt x="245" y="1677"/>
                  </a:lnTo>
                  <a:lnTo>
                    <a:pt x="246" y="1674"/>
                  </a:lnTo>
                  <a:lnTo>
                    <a:pt x="246" y="1639"/>
                  </a:lnTo>
                  <a:lnTo>
                    <a:pt x="251" y="1603"/>
                  </a:lnTo>
                  <a:lnTo>
                    <a:pt x="251" y="1577"/>
                  </a:lnTo>
                  <a:lnTo>
                    <a:pt x="259" y="1579"/>
                  </a:lnTo>
                  <a:lnTo>
                    <a:pt x="263" y="1575"/>
                  </a:lnTo>
                  <a:lnTo>
                    <a:pt x="268" y="1510"/>
                  </a:lnTo>
                  <a:lnTo>
                    <a:pt x="270" y="1512"/>
                  </a:lnTo>
                  <a:lnTo>
                    <a:pt x="277" y="1448"/>
                  </a:lnTo>
                  <a:lnTo>
                    <a:pt x="274" y="1444"/>
                  </a:lnTo>
                  <a:lnTo>
                    <a:pt x="277" y="1441"/>
                  </a:lnTo>
                  <a:lnTo>
                    <a:pt x="291" y="1476"/>
                  </a:lnTo>
                  <a:lnTo>
                    <a:pt x="307" y="1477"/>
                  </a:lnTo>
                  <a:lnTo>
                    <a:pt x="301" y="1489"/>
                  </a:lnTo>
                  <a:close/>
                  <a:moveTo>
                    <a:pt x="952" y="1067"/>
                  </a:moveTo>
                  <a:lnTo>
                    <a:pt x="946" y="1068"/>
                  </a:lnTo>
                  <a:lnTo>
                    <a:pt x="932" y="1063"/>
                  </a:lnTo>
                  <a:lnTo>
                    <a:pt x="902" y="1059"/>
                  </a:lnTo>
                  <a:lnTo>
                    <a:pt x="894" y="1063"/>
                  </a:lnTo>
                  <a:lnTo>
                    <a:pt x="893" y="1032"/>
                  </a:lnTo>
                  <a:lnTo>
                    <a:pt x="883" y="1010"/>
                  </a:lnTo>
                  <a:lnTo>
                    <a:pt x="884" y="980"/>
                  </a:lnTo>
                  <a:lnTo>
                    <a:pt x="889" y="961"/>
                  </a:lnTo>
                  <a:lnTo>
                    <a:pt x="894" y="918"/>
                  </a:lnTo>
                  <a:lnTo>
                    <a:pt x="908" y="961"/>
                  </a:lnTo>
                  <a:lnTo>
                    <a:pt x="940" y="1025"/>
                  </a:lnTo>
                  <a:lnTo>
                    <a:pt x="953" y="1049"/>
                  </a:lnTo>
                  <a:lnTo>
                    <a:pt x="952" y="10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5383" name="Freeform 10"/>
            <p:cNvSpPr>
              <a:spLocks noEditPoints="1"/>
            </p:cNvSpPr>
            <p:nvPr/>
          </p:nvSpPr>
          <p:spPr bwMode="gray">
            <a:xfrm>
              <a:off x="6681515" y="2247107"/>
              <a:ext cx="442913" cy="1244600"/>
            </a:xfrm>
            <a:custGeom>
              <a:avLst/>
              <a:gdLst>
                <a:gd name="T0" fmla="*/ 432559 w 1155"/>
                <a:gd name="T1" fmla="*/ 372559 h 3334"/>
                <a:gd name="T2" fmla="*/ 397280 w 1155"/>
                <a:gd name="T3" fmla="*/ 292298 h 3334"/>
                <a:gd name="T4" fmla="*/ 335924 w 1155"/>
                <a:gd name="T5" fmla="*/ 211291 h 3334"/>
                <a:gd name="T6" fmla="*/ 280320 w 1155"/>
                <a:gd name="T7" fmla="*/ 175827 h 3334"/>
                <a:gd name="T8" fmla="*/ 309464 w 1155"/>
                <a:gd name="T9" fmla="*/ 121698 h 3334"/>
                <a:gd name="T10" fmla="*/ 313682 w 1155"/>
                <a:gd name="T11" fmla="*/ 74288 h 3334"/>
                <a:gd name="T12" fmla="*/ 289140 w 1155"/>
                <a:gd name="T13" fmla="*/ 32478 h 3334"/>
                <a:gd name="T14" fmla="*/ 220498 w 1155"/>
                <a:gd name="T15" fmla="*/ 2613 h 3334"/>
                <a:gd name="T16" fmla="*/ 202858 w 1155"/>
                <a:gd name="T17" fmla="*/ 18292 h 3334"/>
                <a:gd name="T18" fmla="*/ 178316 w 1155"/>
                <a:gd name="T19" fmla="*/ 29118 h 3334"/>
                <a:gd name="T20" fmla="*/ 176782 w 1155"/>
                <a:gd name="T21" fmla="*/ 61969 h 3334"/>
                <a:gd name="T22" fmla="*/ 181767 w 1155"/>
                <a:gd name="T23" fmla="*/ 76154 h 3334"/>
                <a:gd name="T24" fmla="*/ 180616 w 1155"/>
                <a:gd name="T25" fmla="*/ 131777 h 3334"/>
                <a:gd name="T26" fmla="*/ 199023 w 1155"/>
                <a:gd name="T27" fmla="*/ 155295 h 3334"/>
                <a:gd name="T28" fmla="*/ 136133 w 1155"/>
                <a:gd name="T29" fmla="*/ 196732 h 3334"/>
                <a:gd name="T30" fmla="*/ 90116 w 1155"/>
                <a:gd name="T31" fmla="*/ 216890 h 3334"/>
                <a:gd name="T32" fmla="*/ 66725 w 1155"/>
                <a:gd name="T33" fmla="*/ 323656 h 3334"/>
                <a:gd name="T34" fmla="*/ 52153 w 1155"/>
                <a:gd name="T35" fmla="*/ 432661 h 3334"/>
                <a:gd name="T36" fmla="*/ 43716 w 1155"/>
                <a:gd name="T37" fmla="*/ 543533 h 3334"/>
                <a:gd name="T38" fmla="*/ 43716 w 1155"/>
                <a:gd name="T39" fmla="*/ 573397 h 3334"/>
                <a:gd name="T40" fmla="*/ 67875 w 1155"/>
                <a:gd name="T41" fmla="*/ 637979 h 3334"/>
                <a:gd name="T42" fmla="*/ 66725 w 1155"/>
                <a:gd name="T43" fmla="*/ 644698 h 3334"/>
                <a:gd name="T44" fmla="*/ 50619 w 1155"/>
                <a:gd name="T45" fmla="*/ 664110 h 3334"/>
                <a:gd name="T46" fmla="*/ 16873 w 1155"/>
                <a:gd name="T47" fmla="*/ 837324 h 3334"/>
                <a:gd name="T48" fmla="*/ 41415 w 1155"/>
                <a:gd name="T49" fmla="*/ 828738 h 3334"/>
                <a:gd name="T50" fmla="*/ 50235 w 1155"/>
                <a:gd name="T51" fmla="*/ 886973 h 3334"/>
                <a:gd name="T52" fmla="*/ 10737 w 1155"/>
                <a:gd name="T53" fmla="*/ 1143061 h 3334"/>
                <a:gd name="T54" fmla="*/ 0 w 1155"/>
                <a:gd name="T55" fmla="*/ 1191217 h 3334"/>
                <a:gd name="T56" fmla="*/ 13805 w 1155"/>
                <a:gd name="T57" fmla="*/ 1222948 h 3334"/>
                <a:gd name="T58" fmla="*/ 41799 w 1155"/>
                <a:gd name="T59" fmla="*/ 1227055 h 3334"/>
                <a:gd name="T60" fmla="*/ 75161 w 1155"/>
                <a:gd name="T61" fmla="*/ 1209136 h 3334"/>
                <a:gd name="T62" fmla="*/ 98169 w 1155"/>
                <a:gd name="T63" fmla="*/ 1154633 h 3334"/>
                <a:gd name="T64" fmla="*/ 109290 w 1155"/>
                <a:gd name="T65" fmla="*/ 1122902 h 3334"/>
                <a:gd name="T66" fmla="*/ 143036 w 1155"/>
                <a:gd name="T67" fmla="*/ 1031816 h 3334"/>
                <a:gd name="T68" fmla="*/ 226250 w 1155"/>
                <a:gd name="T69" fmla="*/ 695095 h 3334"/>
                <a:gd name="T70" fmla="*/ 278019 w 1155"/>
                <a:gd name="T71" fmla="*/ 779088 h 3334"/>
                <a:gd name="T72" fmla="*/ 293358 w 1155"/>
                <a:gd name="T73" fmla="*/ 899293 h 3334"/>
                <a:gd name="T74" fmla="*/ 296042 w 1155"/>
                <a:gd name="T75" fmla="*/ 1141941 h 3334"/>
                <a:gd name="T76" fmla="*/ 310614 w 1155"/>
                <a:gd name="T77" fmla="*/ 1170312 h 3334"/>
                <a:gd name="T78" fmla="*/ 307547 w 1155"/>
                <a:gd name="T79" fmla="*/ 1216975 h 3334"/>
                <a:gd name="T80" fmla="*/ 335924 w 1155"/>
                <a:gd name="T81" fmla="*/ 1243853 h 3334"/>
                <a:gd name="T82" fmla="*/ 368902 w 1155"/>
                <a:gd name="T83" fmla="*/ 1235267 h 3334"/>
                <a:gd name="T84" fmla="*/ 385775 w 1155"/>
                <a:gd name="T85" fmla="*/ 1172552 h 3334"/>
                <a:gd name="T86" fmla="*/ 401881 w 1155"/>
                <a:gd name="T87" fmla="*/ 1153887 h 3334"/>
                <a:gd name="T88" fmla="*/ 401881 w 1155"/>
                <a:gd name="T89" fmla="*/ 1125142 h 3334"/>
                <a:gd name="T90" fmla="*/ 397280 w 1155"/>
                <a:gd name="T91" fmla="*/ 1008671 h 3334"/>
                <a:gd name="T92" fmla="*/ 380790 w 1155"/>
                <a:gd name="T93" fmla="*/ 795887 h 3334"/>
                <a:gd name="T94" fmla="*/ 374655 w 1155"/>
                <a:gd name="T95" fmla="*/ 582356 h 3334"/>
                <a:gd name="T96" fmla="*/ 350879 w 1155"/>
                <a:gd name="T97" fmla="*/ 491643 h 3334"/>
                <a:gd name="T98" fmla="*/ 419138 w 1155"/>
                <a:gd name="T99" fmla="*/ 454313 h 3334"/>
                <a:gd name="T100" fmla="*/ 439845 w 1155"/>
                <a:gd name="T101" fmla="*/ 440874 h 3334"/>
                <a:gd name="T102" fmla="*/ 109674 w 1155"/>
                <a:gd name="T103" fmla="*/ 430048 h 3334"/>
                <a:gd name="T104" fmla="*/ 116576 w 1155"/>
                <a:gd name="T105" fmla="*/ 395330 h 3334"/>
                <a:gd name="T106" fmla="*/ 77845 w 1155"/>
                <a:gd name="T107" fmla="*/ 611101 h 3334"/>
                <a:gd name="T108" fmla="*/ 80530 w 1155"/>
                <a:gd name="T109" fmla="*/ 772742 h 3334"/>
                <a:gd name="T110" fmla="*/ 103155 w 1155"/>
                <a:gd name="T111" fmla="*/ 615581 h 3334"/>
                <a:gd name="T112" fmla="*/ 90116 w 1155"/>
                <a:gd name="T113" fmla="*/ 655151 h 3334"/>
                <a:gd name="T114" fmla="*/ 90883 w 1155"/>
                <a:gd name="T115" fmla="*/ 629019 h 3334"/>
                <a:gd name="T116" fmla="*/ 99320 w 1155"/>
                <a:gd name="T117" fmla="*/ 589449 h 3334"/>
                <a:gd name="T118" fmla="*/ 111591 w 1155"/>
                <a:gd name="T119" fmla="*/ 550999 h 3334"/>
                <a:gd name="T120" fmla="*/ 342826 w 1155"/>
                <a:gd name="T121" fmla="*/ 396824 h 3334"/>
                <a:gd name="T122" fmla="*/ 365451 w 1155"/>
                <a:gd name="T123" fmla="*/ 391597 h 333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155" h="3334">
                  <a:moveTo>
                    <a:pt x="1155" y="1096"/>
                  </a:moveTo>
                  <a:lnTo>
                    <a:pt x="1149" y="1074"/>
                  </a:lnTo>
                  <a:lnTo>
                    <a:pt x="1148" y="1054"/>
                  </a:lnTo>
                  <a:lnTo>
                    <a:pt x="1143" y="1037"/>
                  </a:lnTo>
                  <a:lnTo>
                    <a:pt x="1138" y="1022"/>
                  </a:lnTo>
                  <a:lnTo>
                    <a:pt x="1133" y="1009"/>
                  </a:lnTo>
                  <a:lnTo>
                    <a:pt x="1128" y="998"/>
                  </a:lnTo>
                  <a:lnTo>
                    <a:pt x="1120" y="982"/>
                  </a:lnTo>
                  <a:lnTo>
                    <a:pt x="1117" y="977"/>
                  </a:lnTo>
                  <a:lnTo>
                    <a:pt x="1095" y="931"/>
                  </a:lnTo>
                  <a:lnTo>
                    <a:pt x="1085" y="892"/>
                  </a:lnTo>
                  <a:lnTo>
                    <a:pt x="1056" y="857"/>
                  </a:lnTo>
                  <a:lnTo>
                    <a:pt x="1038" y="809"/>
                  </a:lnTo>
                  <a:lnTo>
                    <a:pt x="1036" y="783"/>
                  </a:lnTo>
                  <a:lnTo>
                    <a:pt x="1019" y="749"/>
                  </a:lnTo>
                  <a:lnTo>
                    <a:pt x="991" y="699"/>
                  </a:lnTo>
                  <a:lnTo>
                    <a:pt x="957" y="637"/>
                  </a:lnTo>
                  <a:lnTo>
                    <a:pt x="942" y="620"/>
                  </a:lnTo>
                  <a:lnTo>
                    <a:pt x="938" y="618"/>
                  </a:lnTo>
                  <a:lnTo>
                    <a:pt x="918" y="598"/>
                  </a:lnTo>
                  <a:lnTo>
                    <a:pt x="894" y="581"/>
                  </a:lnTo>
                  <a:lnTo>
                    <a:pt x="876" y="566"/>
                  </a:lnTo>
                  <a:lnTo>
                    <a:pt x="863" y="563"/>
                  </a:lnTo>
                  <a:lnTo>
                    <a:pt x="824" y="544"/>
                  </a:lnTo>
                  <a:lnTo>
                    <a:pt x="808" y="523"/>
                  </a:lnTo>
                  <a:lnTo>
                    <a:pt x="787" y="522"/>
                  </a:lnTo>
                  <a:lnTo>
                    <a:pt x="786" y="522"/>
                  </a:lnTo>
                  <a:lnTo>
                    <a:pt x="778" y="519"/>
                  </a:lnTo>
                  <a:lnTo>
                    <a:pt x="745" y="473"/>
                  </a:lnTo>
                  <a:lnTo>
                    <a:pt x="731" y="471"/>
                  </a:lnTo>
                  <a:lnTo>
                    <a:pt x="734" y="452"/>
                  </a:lnTo>
                  <a:lnTo>
                    <a:pt x="735" y="453"/>
                  </a:lnTo>
                  <a:lnTo>
                    <a:pt x="742" y="439"/>
                  </a:lnTo>
                  <a:lnTo>
                    <a:pt x="750" y="463"/>
                  </a:lnTo>
                  <a:lnTo>
                    <a:pt x="755" y="463"/>
                  </a:lnTo>
                  <a:lnTo>
                    <a:pt x="779" y="411"/>
                  </a:lnTo>
                  <a:lnTo>
                    <a:pt x="807" y="326"/>
                  </a:lnTo>
                  <a:lnTo>
                    <a:pt x="814" y="305"/>
                  </a:lnTo>
                  <a:lnTo>
                    <a:pt x="821" y="279"/>
                  </a:lnTo>
                  <a:lnTo>
                    <a:pt x="829" y="249"/>
                  </a:lnTo>
                  <a:lnTo>
                    <a:pt x="828" y="236"/>
                  </a:lnTo>
                  <a:lnTo>
                    <a:pt x="825" y="222"/>
                  </a:lnTo>
                  <a:lnTo>
                    <a:pt x="821" y="210"/>
                  </a:lnTo>
                  <a:lnTo>
                    <a:pt x="818" y="199"/>
                  </a:lnTo>
                  <a:lnTo>
                    <a:pt x="809" y="184"/>
                  </a:lnTo>
                  <a:lnTo>
                    <a:pt x="805" y="178"/>
                  </a:lnTo>
                  <a:lnTo>
                    <a:pt x="794" y="163"/>
                  </a:lnTo>
                  <a:lnTo>
                    <a:pt x="783" y="148"/>
                  </a:lnTo>
                  <a:lnTo>
                    <a:pt x="773" y="132"/>
                  </a:lnTo>
                  <a:lnTo>
                    <a:pt x="760" y="89"/>
                  </a:lnTo>
                  <a:lnTo>
                    <a:pt x="754" y="87"/>
                  </a:lnTo>
                  <a:lnTo>
                    <a:pt x="730" y="57"/>
                  </a:lnTo>
                  <a:lnTo>
                    <a:pt x="696" y="51"/>
                  </a:lnTo>
                  <a:lnTo>
                    <a:pt x="635" y="10"/>
                  </a:lnTo>
                  <a:lnTo>
                    <a:pt x="629" y="10"/>
                  </a:lnTo>
                  <a:lnTo>
                    <a:pt x="634" y="25"/>
                  </a:lnTo>
                  <a:lnTo>
                    <a:pt x="588" y="0"/>
                  </a:lnTo>
                  <a:lnTo>
                    <a:pt x="598" y="25"/>
                  </a:lnTo>
                  <a:lnTo>
                    <a:pt x="575" y="7"/>
                  </a:lnTo>
                  <a:lnTo>
                    <a:pt x="579" y="29"/>
                  </a:lnTo>
                  <a:lnTo>
                    <a:pt x="574" y="26"/>
                  </a:lnTo>
                  <a:lnTo>
                    <a:pt x="534" y="14"/>
                  </a:lnTo>
                  <a:lnTo>
                    <a:pt x="556" y="39"/>
                  </a:lnTo>
                  <a:lnTo>
                    <a:pt x="554" y="41"/>
                  </a:lnTo>
                  <a:lnTo>
                    <a:pt x="519" y="19"/>
                  </a:lnTo>
                  <a:lnTo>
                    <a:pt x="532" y="47"/>
                  </a:lnTo>
                  <a:lnTo>
                    <a:pt x="529" y="49"/>
                  </a:lnTo>
                  <a:lnTo>
                    <a:pt x="508" y="19"/>
                  </a:lnTo>
                  <a:lnTo>
                    <a:pt x="508" y="24"/>
                  </a:lnTo>
                  <a:lnTo>
                    <a:pt x="507" y="56"/>
                  </a:lnTo>
                  <a:lnTo>
                    <a:pt x="476" y="46"/>
                  </a:lnTo>
                  <a:lnTo>
                    <a:pt x="479" y="50"/>
                  </a:lnTo>
                  <a:lnTo>
                    <a:pt x="505" y="73"/>
                  </a:lnTo>
                  <a:lnTo>
                    <a:pt x="461" y="74"/>
                  </a:lnTo>
                  <a:lnTo>
                    <a:pt x="465" y="78"/>
                  </a:lnTo>
                  <a:lnTo>
                    <a:pt x="489" y="90"/>
                  </a:lnTo>
                  <a:lnTo>
                    <a:pt x="468" y="94"/>
                  </a:lnTo>
                  <a:lnTo>
                    <a:pt x="491" y="103"/>
                  </a:lnTo>
                  <a:lnTo>
                    <a:pt x="458" y="115"/>
                  </a:lnTo>
                  <a:lnTo>
                    <a:pt x="482" y="126"/>
                  </a:lnTo>
                  <a:lnTo>
                    <a:pt x="468" y="137"/>
                  </a:lnTo>
                  <a:lnTo>
                    <a:pt x="482" y="139"/>
                  </a:lnTo>
                  <a:lnTo>
                    <a:pt x="461" y="166"/>
                  </a:lnTo>
                  <a:lnTo>
                    <a:pt x="464" y="164"/>
                  </a:lnTo>
                  <a:lnTo>
                    <a:pt x="479" y="158"/>
                  </a:lnTo>
                  <a:lnTo>
                    <a:pt x="476" y="167"/>
                  </a:lnTo>
                  <a:lnTo>
                    <a:pt x="474" y="178"/>
                  </a:lnTo>
                  <a:lnTo>
                    <a:pt x="473" y="190"/>
                  </a:lnTo>
                  <a:lnTo>
                    <a:pt x="473" y="198"/>
                  </a:lnTo>
                  <a:lnTo>
                    <a:pt x="474" y="204"/>
                  </a:lnTo>
                  <a:lnTo>
                    <a:pt x="471" y="216"/>
                  </a:lnTo>
                  <a:lnTo>
                    <a:pt x="471" y="229"/>
                  </a:lnTo>
                  <a:lnTo>
                    <a:pt x="466" y="240"/>
                  </a:lnTo>
                  <a:lnTo>
                    <a:pt x="460" y="252"/>
                  </a:lnTo>
                  <a:lnTo>
                    <a:pt x="469" y="304"/>
                  </a:lnTo>
                  <a:lnTo>
                    <a:pt x="471" y="353"/>
                  </a:lnTo>
                  <a:lnTo>
                    <a:pt x="473" y="359"/>
                  </a:lnTo>
                  <a:lnTo>
                    <a:pt x="474" y="365"/>
                  </a:lnTo>
                  <a:lnTo>
                    <a:pt x="477" y="374"/>
                  </a:lnTo>
                  <a:lnTo>
                    <a:pt x="481" y="383"/>
                  </a:lnTo>
                  <a:lnTo>
                    <a:pt x="487" y="391"/>
                  </a:lnTo>
                  <a:lnTo>
                    <a:pt x="495" y="399"/>
                  </a:lnTo>
                  <a:lnTo>
                    <a:pt x="505" y="406"/>
                  </a:lnTo>
                  <a:lnTo>
                    <a:pt x="519" y="416"/>
                  </a:lnTo>
                  <a:lnTo>
                    <a:pt x="521" y="428"/>
                  </a:lnTo>
                  <a:lnTo>
                    <a:pt x="519" y="439"/>
                  </a:lnTo>
                  <a:lnTo>
                    <a:pt x="510" y="441"/>
                  </a:lnTo>
                  <a:lnTo>
                    <a:pt x="438" y="505"/>
                  </a:lnTo>
                  <a:lnTo>
                    <a:pt x="415" y="507"/>
                  </a:lnTo>
                  <a:lnTo>
                    <a:pt x="388" y="523"/>
                  </a:lnTo>
                  <a:lnTo>
                    <a:pt x="355" y="527"/>
                  </a:lnTo>
                  <a:lnTo>
                    <a:pt x="343" y="529"/>
                  </a:lnTo>
                  <a:lnTo>
                    <a:pt x="332" y="532"/>
                  </a:lnTo>
                  <a:lnTo>
                    <a:pt x="310" y="538"/>
                  </a:lnTo>
                  <a:lnTo>
                    <a:pt x="289" y="547"/>
                  </a:lnTo>
                  <a:lnTo>
                    <a:pt x="270" y="556"/>
                  </a:lnTo>
                  <a:lnTo>
                    <a:pt x="256" y="565"/>
                  </a:lnTo>
                  <a:lnTo>
                    <a:pt x="245" y="574"/>
                  </a:lnTo>
                  <a:lnTo>
                    <a:pt x="235" y="581"/>
                  </a:lnTo>
                  <a:lnTo>
                    <a:pt x="232" y="619"/>
                  </a:lnTo>
                  <a:lnTo>
                    <a:pt x="205" y="690"/>
                  </a:lnTo>
                  <a:lnTo>
                    <a:pt x="195" y="731"/>
                  </a:lnTo>
                  <a:lnTo>
                    <a:pt x="187" y="793"/>
                  </a:lnTo>
                  <a:lnTo>
                    <a:pt x="183" y="809"/>
                  </a:lnTo>
                  <a:lnTo>
                    <a:pt x="178" y="837"/>
                  </a:lnTo>
                  <a:lnTo>
                    <a:pt x="174" y="867"/>
                  </a:lnTo>
                  <a:lnTo>
                    <a:pt x="169" y="921"/>
                  </a:lnTo>
                  <a:lnTo>
                    <a:pt x="168" y="962"/>
                  </a:lnTo>
                  <a:lnTo>
                    <a:pt x="168" y="978"/>
                  </a:lnTo>
                  <a:lnTo>
                    <a:pt x="155" y="1017"/>
                  </a:lnTo>
                  <a:lnTo>
                    <a:pt x="146" y="1063"/>
                  </a:lnTo>
                  <a:lnTo>
                    <a:pt x="137" y="1079"/>
                  </a:lnTo>
                  <a:lnTo>
                    <a:pt x="134" y="1141"/>
                  </a:lnTo>
                  <a:lnTo>
                    <a:pt x="136" y="1159"/>
                  </a:lnTo>
                  <a:lnTo>
                    <a:pt x="130" y="1173"/>
                  </a:lnTo>
                  <a:lnTo>
                    <a:pt x="113" y="1231"/>
                  </a:lnTo>
                  <a:lnTo>
                    <a:pt x="116" y="1249"/>
                  </a:lnTo>
                  <a:lnTo>
                    <a:pt x="121" y="1277"/>
                  </a:lnTo>
                  <a:lnTo>
                    <a:pt x="111" y="1297"/>
                  </a:lnTo>
                  <a:lnTo>
                    <a:pt x="113" y="1340"/>
                  </a:lnTo>
                  <a:lnTo>
                    <a:pt x="114" y="1456"/>
                  </a:lnTo>
                  <a:lnTo>
                    <a:pt x="113" y="1466"/>
                  </a:lnTo>
                  <a:lnTo>
                    <a:pt x="97" y="1477"/>
                  </a:lnTo>
                  <a:lnTo>
                    <a:pt x="102" y="1530"/>
                  </a:lnTo>
                  <a:lnTo>
                    <a:pt x="111" y="1539"/>
                  </a:lnTo>
                  <a:lnTo>
                    <a:pt x="114" y="1536"/>
                  </a:lnTo>
                  <a:lnTo>
                    <a:pt x="116" y="1579"/>
                  </a:lnTo>
                  <a:lnTo>
                    <a:pt x="119" y="1597"/>
                  </a:lnTo>
                  <a:lnTo>
                    <a:pt x="120" y="1597"/>
                  </a:lnTo>
                  <a:lnTo>
                    <a:pt x="114" y="1644"/>
                  </a:lnTo>
                  <a:lnTo>
                    <a:pt x="126" y="1679"/>
                  </a:lnTo>
                  <a:lnTo>
                    <a:pt x="146" y="1705"/>
                  </a:lnTo>
                  <a:lnTo>
                    <a:pt x="164" y="1718"/>
                  </a:lnTo>
                  <a:lnTo>
                    <a:pt x="177" y="1709"/>
                  </a:lnTo>
                  <a:lnTo>
                    <a:pt x="184" y="1709"/>
                  </a:lnTo>
                  <a:lnTo>
                    <a:pt x="185" y="1722"/>
                  </a:lnTo>
                  <a:lnTo>
                    <a:pt x="183" y="1720"/>
                  </a:lnTo>
                  <a:lnTo>
                    <a:pt x="179" y="1727"/>
                  </a:lnTo>
                  <a:lnTo>
                    <a:pt x="174" y="1727"/>
                  </a:lnTo>
                  <a:lnTo>
                    <a:pt x="166" y="1734"/>
                  </a:lnTo>
                  <a:lnTo>
                    <a:pt x="159" y="1740"/>
                  </a:lnTo>
                  <a:lnTo>
                    <a:pt x="152" y="1747"/>
                  </a:lnTo>
                  <a:lnTo>
                    <a:pt x="146" y="1755"/>
                  </a:lnTo>
                  <a:lnTo>
                    <a:pt x="137" y="1769"/>
                  </a:lnTo>
                  <a:lnTo>
                    <a:pt x="132" y="1779"/>
                  </a:lnTo>
                  <a:lnTo>
                    <a:pt x="131" y="1782"/>
                  </a:lnTo>
                  <a:lnTo>
                    <a:pt x="33" y="2244"/>
                  </a:lnTo>
                  <a:lnTo>
                    <a:pt x="30" y="2255"/>
                  </a:lnTo>
                  <a:lnTo>
                    <a:pt x="44" y="2243"/>
                  </a:lnTo>
                  <a:lnTo>
                    <a:pt x="56" y="2233"/>
                  </a:lnTo>
                  <a:lnTo>
                    <a:pt x="68" y="2227"/>
                  </a:lnTo>
                  <a:lnTo>
                    <a:pt x="79" y="2223"/>
                  </a:lnTo>
                  <a:lnTo>
                    <a:pt x="89" y="2222"/>
                  </a:lnTo>
                  <a:lnTo>
                    <a:pt x="95" y="2220"/>
                  </a:lnTo>
                  <a:lnTo>
                    <a:pt x="102" y="2220"/>
                  </a:lnTo>
                  <a:lnTo>
                    <a:pt x="108" y="2220"/>
                  </a:lnTo>
                  <a:lnTo>
                    <a:pt x="115" y="2222"/>
                  </a:lnTo>
                  <a:lnTo>
                    <a:pt x="122" y="2224"/>
                  </a:lnTo>
                  <a:lnTo>
                    <a:pt x="131" y="2228"/>
                  </a:lnTo>
                  <a:lnTo>
                    <a:pt x="148" y="2238"/>
                  </a:lnTo>
                  <a:lnTo>
                    <a:pt x="164" y="2249"/>
                  </a:lnTo>
                  <a:lnTo>
                    <a:pt x="159" y="2260"/>
                  </a:lnTo>
                  <a:lnTo>
                    <a:pt x="158" y="2307"/>
                  </a:lnTo>
                  <a:lnTo>
                    <a:pt x="131" y="2376"/>
                  </a:lnTo>
                  <a:lnTo>
                    <a:pt x="97" y="2580"/>
                  </a:lnTo>
                  <a:lnTo>
                    <a:pt x="77" y="2662"/>
                  </a:lnTo>
                  <a:lnTo>
                    <a:pt x="51" y="2826"/>
                  </a:lnTo>
                  <a:lnTo>
                    <a:pt x="37" y="2850"/>
                  </a:lnTo>
                  <a:lnTo>
                    <a:pt x="35" y="2896"/>
                  </a:lnTo>
                  <a:lnTo>
                    <a:pt x="34" y="2913"/>
                  </a:lnTo>
                  <a:lnTo>
                    <a:pt x="28" y="2938"/>
                  </a:lnTo>
                  <a:lnTo>
                    <a:pt x="28" y="3062"/>
                  </a:lnTo>
                  <a:lnTo>
                    <a:pt x="35" y="3081"/>
                  </a:lnTo>
                  <a:lnTo>
                    <a:pt x="21" y="3108"/>
                  </a:lnTo>
                  <a:lnTo>
                    <a:pt x="10" y="3133"/>
                  </a:lnTo>
                  <a:lnTo>
                    <a:pt x="2" y="3156"/>
                  </a:lnTo>
                  <a:lnTo>
                    <a:pt x="0" y="3173"/>
                  </a:lnTo>
                  <a:lnTo>
                    <a:pt x="0" y="3191"/>
                  </a:lnTo>
                  <a:lnTo>
                    <a:pt x="3" y="3208"/>
                  </a:lnTo>
                  <a:lnTo>
                    <a:pt x="5" y="3223"/>
                  </a:lnTo>
                  <a:lnTo>
                    <a:pt x="13" y="3245"/>
                  </a:lnTo>
                  <a:lnTo>
                    <a:pt x="15" y="3253"/>
                  </a:lnTo>
                  <a:lnTo>
                    <a:pt x="23" y="3262"/>
                  </a:lnTo>
                  <a:lnTo>
                    <a:pt x="29" y="3269"/>
                  </a:lnTo>
                  <a:lnTo>
                    <a:pt x="36" y="3276"/>
                  </a:lnTo>
                  <a:lnTo>
                    <a:pt x="45" y="3281"/>
                  </a:lnTo>
                  <a:lnTo>
                    <a:pt x="52" y="3284"/>
                  </a:lnTo>
                  <a:lnTo>
                    <a:pt x="60" y="3287"/>
                  </a:lnTo>
                  <a:lnTo>
                    <a:pt x="74" y="3289"/>
                  </a:lnTo>
                  <a:lnTo>
                    <a:pt x="88" y="3289"/>
                  </a:lnTo>
                  <a:lnTo>
                    <a:pt x="99" y="3288"/>
                  </a:lnTo>
                  <a:lnTo>
                    <a:pt x="109" y="3287"/>
                  </a:lnTo>
                  <a:lnTo>
                    <a:pt x="125" y="3283"/>
                  </a:lnTo>
                  <a:lnTo>
                    <a:pt x="140" y="3278"/>
                  </a:lnTo>
                  <a:lnTo>
                    <a:pt x="152" y="3272"/>
                  </a:lnTo>
                  <a:lnTo>
                    <a:pt x="163" y="3266"/>
                  </a:lnTo>
                  <a:lnTo>
                    <a:pt x="173" y="3260"/>
                  </a:lnTo>
                  <a:lnTo>
                    <a:pt x="182" y="3252"/>
                  </a:lnTo>
                  <a:lnTo>
                    <a:pt x="189" y="3246"/>
                  </a:lnTo>
                  <a:lnTo>
                    <a:pt x="196" y="3239"/>
                  </a:lnTo>
                  <a:lnTo>
                    <a:pt x="205" y="3226"/>
                  </a:lnTo>
                  <a:lnTo>
                    <a:pt x="211" y="3215"/>
                  </a:lnTo>
                  <a:lnTo>
                    <a:pt x="215" y="3205"/>
                  </a:lnTo>
                  <a:lnTo>
                    <a:pt x="216" y="3154"/>
                  </a:lnTo>
                  <a:lnTo>
                    <a:pt x="216" y="3155"/>
                  </a:lnTo>
                  <a:lnTo>
                    <a:pt x="240" y="3145"/>
                  </a:lnTo>
                  <a:lnTo>
                    <a:pt x="256" y="3093"/>
                  </a:lnTo>
                  <a:lnTo>
                    <a:pt x="254" y="3041"/>
                  </a:lnTo>
                  <a:lnTo>
                    <a:pt x="262" y="3036"/>
                  </a:lnTo>
                  <a:lnTo>
                    <a:pt x="269" y="3032"/>
                  </a:lnTo>
                  <a:lnTo>
                    <a:pt x="275" y="3027"/>
                  </a:lnTo>
                  <a:lnTo>
                    <a:pt x="279" y="3020"/>
                  </a:lnTo>
                  <a:lnTo>
                    <a:pt x="283" y="3014"/>
                  </a:lnTo>
                  <a:lnTo>
                    <a:pt x="285" y="3008"/>
                  </a:lnTo>
                  <a:lnTo>
                    <a:pt x="289" y="2996"/>
                  </a:lnTo>
                  <a:lnTo>
                    <a:pt x="289" y="2985"/>
                  </a:lnTo>
                  <a:lnTo>
                    <a:pt x="289" y="2975"/>
                  </a:lnTo>
                  <a:lnTo>
                    <a:pt x="286" y="2967"/>
                  </a:lnTo>
                  <a:lnTo>
                    <a:pt x="306" y="2923"/>
                  </a:lnTo>
                  <a:lnTo>
                    <a:pt x="335" y="2855"/>
                  </a:lnTo>
                  <a:lnTo>
                    <a:pt x="373" y="2764"/>
                  </a:lnTo>
                  <a:lnTo>
                    <a:pt x="434" y="2578"/>
                  </a:lnTo>
                  <a:lnTo>
                    <a:pt x="469" y="2347"/>
                  </a:lnTo>
                  <a:lnTo>
                    <a:pt x="528" y="2040"/>
                  </a:lnTo>
                  <a:lnTo>
                    <a:pt x="542" y="1992"/>
                  </a:lnTo>
                  <a:lnTo>
                    <a:pt x="556" y="1947"/>
                  </a:lnTo>
                  <a:lnTo>
                    <a:pt x="574" y="1902"/>
                  </a:lnTo>
                  <a:lnTo>
                    <a:pt x="590" y="1862"/>
                  </a:lnTo>
                  <a:lnTo>
                    <a:pt x="616" y="1800"/>
                  </a:lnTo>
                  <a:lnTo>
                    <a:pt x="627" y="1777"/>
                  </a:lnTo>
                  <a:lnTo>
                    <a:pt x="646" y="1795"/>
                  </a:lnTo>
                  <a:lnTo>
                    <a:pt x="651" y="1820"/>
                  </a:lnTo>
                  <a:lnTo>
                    <a:pt x="697" y="1915"/>
                  </a:lnTo>
                  <a:lnTo>
                    <a:pt x="714" y="2033"/>
                  </a:lnTo>
                  <a:lnTo>
                    <a:pt x="720" y="2055"/>
                  </a:lnTo>
                  <a:lnTo>
                    <a:pt x="725" y="2087"/>
                  </a:lnTo>
                  <a:lnTo>
                    <a:pt x="725" y="2110"/>
                  </a:lnTo>
                  <a:lnTo>
                    <a:pt x="726" y="2138"/>
                  </a:lnTo>
                  <a:lnTo>
                    <a:pt x="729" y="2169"/>
                  </a:lnTo>
                  <a:lnTo>
                    <a:pt x="733" y="2201"/>
                  </a:lnTo>
                  <a:lnTo>
                    <a:pt x="739" y="2253"/>
                  </a:lnTo>
                  <a:lnTo>
                    <a:pt x="742" y="2275"/>
                  </a:lnTo>
                  <a:lnTo>
                    <a:pt x="765" y="2409"/>
                  </a:lnTo>
                  <a:lnTo>
                    <a:pt x="812" y="2637"/>
                  </a:lnTo>
                  <a:lnTo>
                    <a:pt x="798" y="2869"/>
                  </a:lnTo>
                  <a:lnTo>
                    <a:pt x="814" y="2930"/>
                  </a:lnTo>
                  <a:lnTo>
                    <a:pt x="812" y="2987"/>
                  </a:lnTo>
                  <a:lnTo>
                    <a:pt x="775" y="3016"/>
                  </a:lnTo>
                  <a:lnTo>
                    <a:pt x="772" y="3059"/>
                  </a:lnTo>
                  <a:lnTo>
                    <a:pt x="773" y="3081"/>
                  </a:lnTo>
                  <a:lnTo>
                    <a:pt x="777" y="3098"/>
                  </a:lnTo>
                  <a:lnTo>
                    <a:pt x="782" y="3112"/>
                  </a:lnTo>
                  <a:lnTo>
                    <a:pt x="788" y="3120"/>
                  </a:lnTo>
                  <a:lnTo>
                    <a:pt x="794" y="3128"/>
                  </a:lnTo>
                  <a:lnTo>
                    <a:pt x="800" y="3131"/>
                  </a:lnTo>
                  <a:lnTo>
                    <a:pt x="805" y="3134"/>
                  </a:lnTo>
                  <a:lnTo>
                    <a:pt x="810" y="3135"/>
                  </a:lnTo>
                  <a:lnTo>
                    <a:pt x="799" y="3208"/>
                  </a:lnTo>
                  <a:lnTo>
                    <a:pt x="798" y="3212"/>
                  </a:lnTo>
                  <a:lnTo>
                    <a:pt x="795" y="3220"/>
                  </a:lnTo>
                  <a:lnTo>
                    <a:pt x="795" y="3232"/>
                  </a:lnTo>
                  <a:lnTo>
                    <a:pt x="797" y="3241"/>
                  </a:lnTo>
                  <a:lnTo>
                    <a:pt x="798" y="3250"/>
                  </a:lnTo>
                  <a:lnTo>
                    <a:pt x="802" y="3260"/>
                  </a:lnTo>
                  <a:lnTo>
                    <a:pt x="805" y="3269"/>
                  </a:lnTo>
                  <a:lnTo>
                    <a:pt x="812" y="3279"/>
                  </a:lnTo>
                  <a:lnTo>
                    <a:pt x="820" y="3290"/>
                  </a:lnTo>
                  <a:lnTo>
                    <a:pt x="830" y="3300"/>
                  </a:lnTo>
                  <a:lnTo>
                    <a:pt x="842" y="3311"/>
                  </a:lnTo>
                  <a:lnTo>
                    <a:pt x="857" y="3322"/>
                  </a:lnTo>
                  <a:lnTo>
                    <a:pt x="876" y="3332"/>
                  </a:lnTo>
                  <a:lnTo>
                    <a:pt x="878" y="3334"/>
                  </a:lnTo>
                  <a:lnTo>
                    <a:pt x="887" y="3334"/>
                  </a:lnTo>
                  <a:lnTo>
                    <a:pt x="902" y="3332"/>
                  </a:lnTo>
                  <a:lnTo>
                    <a:pt x="919" y="3329"/>
                  </a:lnTo>
                  <a:lnTo>
                    <a:pt x="929" y="3325"/>
                  </a:lnTo>
                  <a:lnTo>
                    <a:pt x="940" y="3321"/>
                  </a:lnTo>
                  <a:lnTo>
                    <a:pt x="951" y="3315"/>
                  </a:lnTo>
                  <a:lnTo>
                    <a:pt x="962" y="3309"/>
                  </a:lnTo>
                  <a:lnTo>
                    <a:pt x="974" y="3300"/>
                  </a:lnTo>
                  <a:lnTo>
                    <a:pt x="985" y="3289"/>
                  </a:lnTo>
                  <a:lnTo>
                    <a:pt x="998" y="3278"/>
                  </a:lnTo>
                  <a:lnTo>
                    <a:pt x="1009" y="3263"/>
                  </a:lnTo>
                  <a:lnTo>
                    <a:pt x="1011" y="3225"/>
                  </a:lnTo>
                  <a:lnTo>
                    <a:pt x="1009" y="3214"/>
                  </a:lnTo>
                  <a:lnTo>
                    <a:pt x="1009" y="3179"/>
                  </a:lnTo>
                  <a:lnTo>
                    <a:pt x="1006" y="3141"/>
                  </a:lnTo>
                  <a:lnTo>
                    <a:pt x="1019" y="3146"/>
                  </a:lnTo>
                  <a:lnTo>
                    <a:pt x="1024" y="3142"/>
                  </a:lnTo>
                  <a:lnTo>
                    <a:pt x="1028" y="3138"/>
                  </a:lnTo>
                  <a:lnTo>
                    <a:pt x="1033" y="3131"/>
                  </a:lnTo>
                  <a:lnTo>
                    <a:pt x="1037" y="3124"/>
                  </a:lnTo>
                  <a:lnTo>
                    <a:pt x="1043" y="3108"/>
                  </a:lnTo>
                  <a:lnTo>
                    <a:pt x="1048" y="3091"/>
                  </a:lnTo>
                  <a:lnTo>
                    <a:pt x="1052" y="3075"/>
                  </a:lnTo>
                  <a:lnTo>
                    <a:pt x="1054" y="3060"/>
                  </a:lnTo>
                  <a:lnTo>
                    <a:pt x="1057" y="3046"/>
                  </a:lnTo>
                  <a:lnTo>
                    <a:pt x="1058" y="3032"/>
                  </a:lnTo>
                  <a:lnTo>
                    <a:pt x="1057" y="3027"/>
                  </a:lnTo>
                  <a:lnTo>
                    <a:pt x="1054" y="3023"/>
                  </a:lnTo>
                  <a:lnTo>
                    <a:pt x="1048" y="3014"/>
                  </a:lnTo>
                  <a:lnTo>
                    <a:pt x="1041" y="3008"/>
                  </a:lnTo>
                  <a:lnTo>
                    <a:pt x="1033" y="3002"/>
                  </a:lnTo>
                  <a:lnTo>
                    <a:pt x="1019" y="2995"/>
                  </a:lnTo>
                  <a:lnTo>
                    <a:pt x="1012" y="2992"/>
                  </a:lnTo>
                  <a:lnTo>
                    <a:pt x="1021" y="2908"/>
                  </a:lnTo>
                  <a:lnTo>
                    <a:pt x="1036" y="2718"/>
                  </a:lnTo>
                  <a:lnTo>
                    <a:pt x="1036" y="2702"/>
                  </a:lnTo>
                  <a:lnTo>
                    <a:pt x="1035" y="2680"/>
                  </a:lnTo>
                  <a:lnTo>
                    <a:pt x="1031" y="2626"/>
                  </a:lnTo>
                  <a:lnTo>
                    <a:pt x="1026" y="2558"/>
                  </a:lnTo>
                  <a:lnTo>
                    <a:pt x="1026" y="2531"/>
                  </a:lnTo>
                  <a:lnTo>
                    <a:pt x="1015" y="2386"/>
                  </a:lnTo>
                  <a:lnTo>
                    <a:pt x="1005" y="2256"/>
                  </a:lnTo>
                  <a:lnTo>
                    <a:pt x="995" y="2169"/>
                  </a:lnTo>
                  <a:lnTo>
                    <a:pt x="993" y="2132"/>
                  </a:lnTo>
                  <a:lnTo>
                    <a:pt x="990" y="2097"/>
                  </a:lnTo>
                  <a:lnTo>
                    <a:pt x="988" y="2047"/>
                  </a:lnTo>
                  <a:lnTo>
                    <a:pt x="984" y="1932"/>
                  </a:lnTo>
                  <a:lnTo>
                    <a:pt x="984" y="1878"/>
                  </a:lnTo>
                  <a:lnTo>
                    <a:pt x="982" y="1720"/>
                  </a:lnTo>
                  <a:lnTo>
                    <a:pt x="974" y="1594"/>
                  </a:lnTo>
                  <a:lnTo>
                    <a:pt x="977" y="1560"/>
                  </a:lnTo>
                  <a:lnTo>
                    <a:pt x="974" y="1543"/>
                  </a:lnTo>
                  <a:lnTo>
                    <a:pt x="971" y="1529"/>
                  </a:lnTo>
                  <a:lnTo>
                    <a:pt x="967" y="1519"/>
                  </a:lnTo>
                  <a:lnTo>
                    <a:pt x="963" y="1513"/>
                  </a:lnTo>
                  <a:lnTo>
                    <a:pt x="941" y="1386"/>
                  </a:lnTo>
                  <a:lnTo>
                    <a:pt x="909" y="1343"/>
                  </a:lnTo>
                  <a:lnTo>
                    <a:pt x="909" y="1326"/>
                  </a:lnTo>
                  <a:lnTo>
                    <a:pt x="915" y="1317"/>
                  </a:lnTo>
                  <a:lnTo>
                    <a:pt x="915" y="1298"/>
                  </a:lnTo>
                  <a:lnTo>
                    <a:pt x="922" y="1298"/>
                  </a:lnTo>
                  <a:lnTo>
                    <a:pt x="925" y="1290"/>
                  </a:lnTo>
                  <a:lnTo>
                    <a:pt x="920" y="1249"/>
                  </a:lnTo>
                  <a:lnTo>
                    <a:pt x="925" y="1247"/>
                  </a:lnTo>
                  <a:lnTo>
                    <a:pt x="1012" y="1229"/>
                  </a:lnTo>
                  <a:lnTo>
                    <a:pt x="1041" y="1222"/>
                  </a:lnTo>
                  <a:lnTo>
                    <a:pt x="1093" y="1217"/>
                  </a:lnTo>
                  <a:lnTo>
                    <a:pt x="1104" y="1212"/>
                  </a:lnTo>
                  <a:lnTo>
                    <a:pt x="1115" y="1207"/>
                  </a:lnTo>
                  <a:lnTo>
                    <a:pt x="1131" y="1197"/>
                  </a:lnTo>
                  <a:lnTo>
                    <a:pt x="1141" y="1190"/>
                  </a:lnTo>
                  <a:lnTo>
                    <a:pt x="1144" y="1186"/>
                  </a:lnTo>
                  <a:lnTo>
                    <a:pt x="1147" y="1181"/>
                  </a:lnTo>
                  <a:lnTo>
                    <a:pt x="1148" y="1176"/>
                  </a:lnTo>
                  <a:lnTo>
                    <a:pt x="1152" y="1163"/>
                  </a:lnTo>
                  <a:lnTo>
                    <a:pt x="1154" y="1148"/>
                  </a:lnTo>
                  <a:lnTo>
                    <a:pt x="1155" y="1133"/>
                  </a:lnTo>
                  <a:lnTo>
                    <a:pt x="1155" y="1107"/>
                  </a:lnTo>
                  <a:lnTo>
                    <a:pt x="1155" y="1096"/>
                  </a:lnTo>
                  <a:close/>
                  <a:moveTo>
                    <a:pt x="286" y="1152"/>
                  </a:moveTo>
                  <a:lnTo>
                    <a:pt x="284" y="1127"/>
                  </a:lnTo>
                  <a:lnTo>
                    <a:pt x="295" y="1109"/>
                  </a:lnTo>
                  <a:lnTo>
                    <a:pt x="295" y="1068"/>
                  </a:lnTo>
                  <a:lnTo>
                    <a:pt x="300" y="1056"/>
                  </a:lnTo>
                  <a:lnTo>
                    <a:pt x="301" y="1056"/>
                  </a:lnTo>
                  <a:lnTo>
                    <a:pt x="302" y="1057"/>
                  </a:lnTo>
                  <a:lnTo>
                    <a:pt x="304" y="1059"/>
                  </a:lnTo>
                  <a:lnTo>
                    <a:pt x="299" y="1107"/>
                  </a:lnTo>
                  <a:lnTo>
                    <a:pt x="295" y="1155"/>
                  </a:lnTo>
                  <a:lnTo>
                    <a:pt x="284" y="1189"/>
                  </a:lnTo>
                  <a:lnTo>
                    <a:pt x="286" y="1162"/>
                  </a:lnTo>
                  <a:lnTo>
                    <a:pt x="286" y="1152"/>
                  </a:lnTo>
                  <a:close/>
                  <a:moveTo>
                    <a:pt x="190" y="1636"/>
                  </a:moveTo>
                  <a:lnTo>
                    <a:pt x="194" y="1631"/>
                  </a:lnTo>
                  <a:lnTo>
                    <a:pt x="203" y="1637"/>
                  </a:lnTo>
                  <a:lnTo>
                    <a:pt x="205" y="1657"/>
                  </a:lnTo>
                  <a:lnTo>
                    <a:pt x="201" y="1655"/>
                  </a:lnTo>
                  <a:lnTo>
                    <a:pt x="196" y="1653"/>
                  </a:lnTo>
                  <a:lnTo>
                    <a:pt x="193" y="1655"/>
                  </a:lnTo>
                  <a:lnTo>
                    <a:pt x="189" y="1657"/>
                  </a:lnTo>
                  <a:lnTo>
                    <a:pt x="190" y="1636"/>
                  </a:lnTo>
                  <a:close/>
                  <a:moveTo>
                    <a:pt x="210" y="2070"/>
                  </a:moveTo>
                  <a:lnTo>
                    <a:pt x="219" y="1995"/>
                  </a:lnTo>
                  <a:lnTo>
                    <a:pt x="224" y="2028"/>
                  </a:lnTo>
                  <a:lnTo>
                    <a:pt x="210" y="2070"/>
                  </a:lnTo>
                  <a:close/>
                  <a:moveTo>
                    <a:pt x="301" y="1489"/>
                  </a:moveTo>
                  <a:lnTo>
                    <a:pt x="293" y="1531"/>
                  </a:lnTo>
                  <a:lnTo>
                    <a:pt x="288" y="1552"/>
                  </a:lnTo>
                  <a:lnTo>
                    <a:pt x="268" y="1584"/>
                  </a:lnTo>
                  <a:lnTo>
                    <a:pt x="269" y="1649"/>
                  </a:lnTo>
                  <a:lnTo>
                    <a:pt x="254" y="1725"/>
                  </a:lnTo>
                  <a:lnTo>
                    <a:pt x="249" y="1794"/>
                  </a:lnTo>
                  <a:lnTo>
                    <a:pt x="231" y="1906"/>
                  </a:lnTo>
                  <a:lnTo>
                    <a:pt x="245" y="1796"/>
                  </a:lnTo>
                  <a:lnTo>
                    <a:pt x="240" y="1766"/>
                  </a:lnTo>
                  <a:lnTo>
                    <a:pt x="237" y="1759"/>
                  </a:lnTo>
                  <a:lnTo>
                    <a:pt x="235" y="1755"/>
                  </a:lnTo>
                  <a:lnTo>
                    <a:pt x="227" y="1746"/>
                  </a:lnTo>
                  <a:lnTo>
                    <a:pt x="228" y="1742"/>
                  </a:lnTo>
                  <a:lnTo>
                    <a:pt x="224" y="1741"/>
                  </a:lnTo>
                  <a:lnTo>
                    <a:pt x="224" y="1690"/>
                  </a:lnTo>
                  <a:lnTo>
                    <a:pt x="228" y="1688"/>
                  </a:lnTo>
                  <a:lnTo>
                    <a:pt x="233" y="1687"/>
                  </a:lnTo>
                  <a:lnTo>
                    <a:pt x="237" y="1685"/>
                  </a:lnTo>
                  <a:lnTo>
                    <a:pt x="242" y="1681"/>
                  </a:lnTo>
                  <a:lnTo>
                    <a:pt x="245" y="1677"/>
                  </a:lnTo>
                  <a:lnTo>
                    <a:pt x="246" y="1674"/>
                  </a:lnTo>
                  <a:lnTo>
                    <a:pt x="246" y="1639"/>
                  </a:lnTo>
                  <a:lnTo>
                    <a:pt x="251" y="1603"/>
                  </a:lnTo>
                  <a:lnTo>
                    <a:pt x="251" y="1577"/>
                  </a:lnTo>
                  <a:lnTo>
                    <a:pt x="259" y="1579"/>
                  </a:lnTo>
                  <a:lnTo>
                    <a:pt x="263" y="1575"/>
                  </a:lnTo>
                  <a:lnTo>
                    <a:pt x="268" y="1510"/>
                  </a:lnTo>
                  <a:lnTo>
                    <a:pt x="270" y="1512"/>
                  </a:lnTo>
                  <a:lnTo>
                    <a:pt x="277" y="1448"/>
                  </a:lnTo>
                  <a:lnTo>
                    <a:pt x="274" y="1444"/>
                  </a:lnTo>
                  <a:lnTo>
                    <a:pt x="277" y="1441"/>
                  </a:lnTo>
                  <a:lnTo>
                    <a:pt x="291" y="1476"/>
                  </a:lnTo>
                  <a:lnTo>
                    <a:pt x="307" y="1477"/>
                  </a:lnTo>
                  <a:lnTo>
                    <a:pt x="301" y="1489"/>
                  </a:lnTo>
                  <a:close/>
                  <a:moveTo>
                    <a:pt x="952" y="1067"/>
                  </a:moveTo>
                  <a:lnTo>
                    <a:pt x="946" y="1068"/>
                  </a:lnTo>
                  <a:lnTo>
                    <a:pt x="932" y="1063"/>
                  </a:lnTo>
                  <a:lnTo>
                    <a:pt x="902" y="1059"/>
                  </a:lnTo>
                  <a:lnTo>
                    <a:pt x="894" y="1063"/>
                  </a:lnTo>
                  <a:lnTo>
                    <a:pt x="893" y="1032"/>
                  </a:lnTo>
                  <a:lnTo>
                    <a:pt x="883" y="1010"/>
                  </a:lnTo>
                  <a:lnTo>
                    <a:pt x="884" y="980"/>
                  </a:lnTo>
                  <a:lnTo>
                    <a:pt x="889" y="961"/>
                  </a:lnTo>
                  <a:lnTo>
                    <a:pt x="894" y="918"/>
                  </a:lnTo>
                  <a:lnTo>
                    <a:pt x="908" y="961"/>
                  </a:lnTo>
                  <a:lnTo>
                    <a:pt x="940" y="1025"/>
                  </a:lnTo>
                  <a:lnTo>
                    <a:pt x="953" y="1049"/>
                  </a:lnTo>
                  <a:lnTo>
                    <a:pt x="952" y="10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5384" name="Freeform 11"/>
            <p:cNvSpPr>
              <a:spLocks noEditPoints="1"/>
            </p:cNvSpPr>
            <p:nvPr/>
          </p:nvSpPr>
          <p:spPr bwMode="gray">
            <a:xfrm>
              <a:off x="6975203" y="2247107"/>
              <a:ext cx="442912" cy="1244600"/>
            </a:xfrm>
            <a:custGeom>
              <a:avLst/>
              <a:gdLst>
                <a:gd name="T0" fmla="*/ 432558 w 1155"/>
                <a:gd name="T1" fmla="*/ 372559 h 3334"/>
                <a:gd name="T2" fmla="*/ 397279 w 1155"/>
                <a:gd name="T3" fmla="*/ 292298 h 3334"/>
                <a:gd name="T4" fmla="*/ 335923 w 1155"/>
                <a:gd name="T5" fmla="*/ 211291 h 3334"/>
                <a:gd name="T6" fmla="*/ 280319 w 1155"/>
                <a:gd name="T7" fmla="*/ 175827 h 3334"/>
                <a:gd name="T8" fmla="*/ 309463 w 1155"/>
                <a:gd name="T9" fmla="*/ 121698 h 3334"/>
                <a:gd name="T10" fmla="*/ 313681 w 1155"/>
                <a:gd name="T11" fmla="*/ 74288 h 3334"/>
                <a:gd name="T12" fmla="*/ 289139 w 1155"/>
                <a:gd name="T13" fmla="*/ 32478 h 3334"/>
                <a:gd name="T14" fmla="*/ 220497 w 1155"/>
                <a:gd name="T15" fmla="*/ 2613 h 3334"/>
                <a:gd name="T16" fmla="*/ 202858 w 1155"/>
                <a:gd name="T17" fmla="*/ 18292 h 3334"/>
                <a:gd name="T18" fmla="*/ 178315 w 1155"/>
                <a:gd name="T19" fmla="*/ 29118 h 3334"/>
                <a:gd name="T20" fmla="*/ 176781 w 1155"/>
                <a:gd name="T21" fmla="*/ 61969 h 3334"/>
                <a:gd name="T22" fmla="*/ 181766 w 1155"/>
                <a:gd name="T23" fmla="*/ 76154 h 3334"/>
                <a:gd name="T24" fmla="*/ 180616 w 1155"/>
                <a:gd name="T25" fmla="*/ 131777 h 3334"/>
                <a:gd name="T26" fmla="*/ 199023 w 1155"/>
                <a:gd name="T27" fmla="*/ 155295 h 3334"/>
                <a:gd name="T28" fmla="*/ 136133 w 1155"/>
                <a:gd name="T29" fmla="*/ 196732 h 3334"/>
                <a:gd name="T30" fmla="*/ 90116 w 1155"/>
                <a:gd name="T31" fmla="*/ 216890 h 3334"/>
                <a:gd name="T32" fmla="*/ 66724 w 1155"/>
                <a:gd name="T33" fmla="*/ 323656 h 3334"/>
                <a:gd name="T34" fmla="*/ 52152 w 1155"/>
                <a:gd name="T35" fmla="*/ 432661 h 3334"/>
                <a:gd name="T36" fmla="*/ 43716 w 1155"/>
                <a:gd name="T37" fmla="*/ 543533 h 3334"/>
                <a:gd name="T38" fmla="*/ 43716 w 1155"/>
                <a:gd name="T39" fmla="*/ 573397 h 3334"/>
                <a:gd name="T40" fmla="*/ 67875 w 1155"/>
                <a:gd name="T41" fmla="*/ 637979 h 3334"/>
                <a:gd name="T42" fmla="*/ 66724 w 1155"/>
                <a:gd name="T43" fmla="*/ 644698 h 3334"/>
                <a:gd name="T44" fmla="*/ 50619 w 1155"/>
                <a:gd name="T45" fmla="*/ 664110 h 3334"/>
                <a:gd name="T46" fmla="*/ 16873 w 1155"/>
                <a:gd name="T47" fmla="*/ 837324 h 3334"/>
                <a:gd name="T48" fmla="*/ 41415 w 1155"/>
                <a:gd name="T49" fmla="*/ 828738 h 3334"/>
                <a:gd name="T50" fmla="*/ 50235 w 1155"/>
                <a:gd name="T51" fmla="*/ 886973 h 3334"/>
                <a:gd name="T52" fmla="*/ 10737 w 1155"/>
                <a:gd name="T53" fmla="*/ 1143061 h 3334"/>
                <a:gd name="T54" fmla="*/ 0 w 1155"/>
                <a:gd name="T55" fmla="*/ 1191217 h 3334"/>
                <a:gd name="T56" fmla="*/ 13805 w 1155"/>
                <a:gd name="T57" fmla="*/ 1222948 h 3334"/>
                <a:gd name="T58" fmla="*/ 41799 w 1155"/>
                <a:gd name="T59" fmla="*/ 1227055 h 3334"/>
                <a:gd name="T60" fmla="*/ 75161 w 1155"/>
                <a:gd name="T61" fmla="*/ 1209136 h 3334"/>
                <a:gd name="T62" fmla="*/ 98169 w 1155"/>
                <a:gd name="T63" fmla="*/ 1154633 h 3334"/>
                <a:gd name="T64" fmla="*/ 109290 w 1155"/>
                <a:gd name="T65" fmla="*/ 1122902 h 3334"/>
                <a:gd name="T66" fmla="*/ 143036 w 1155"/>
                <a:gd name="T67" fmla="*/ 1031816 h 3334"/>
                <a:gd name="T68" fmla="*/ 226249 w 1155"/>
                <a:gd name="T69" fmla="*/ 695095 h 3334"/>
                <a:gd name="T70" fmla="*/ 278018 w 1155"/>
                <a:gd name="T71" fmla="*/ 779088 h 3334"/>
                <a:gd name="T72" fmla="*/ 293357 w 1155"/>
                <a:gd name="T73" fmla="*/ 899293 h 3334"/>
                <a:gd name="T74" fmla="*/ 296042 w 1155"/>
                <a:gd name="T75" fmla="*/ 1141941 h 3334"/>
                <a:gd name="T76" fmla="*/ 310614 w 1155"/>
                <a:gd name="T77" fmla="*/ 1170312 h 3334"/>
                <a:gd name="T78" fmla="*/ 307546 w 1155"/>
                <a:gd name="T79" fmla="*/ 1216975 h 3334"/>
                <a:gd name="T80" fmla="*/ 335923 w 1155"/>
                <a:gd name="T81" fmla="*/ 1243853 h 3334"/>
                <a:gd name="T82" fmla="*/ 368902 w 1155"/>
                <a:gd name="T83" fmla="*/ 1235267 h 3334"/>
                <a:gd name="T84" fmla="*/ 385774 w 1155"/>
                <a:gd name="T85" fmla="*/ 1172552 h 3334"/>
                <a:gd name="T86" fmla="*/ 401880 w 1155"/>
                <a:gd name="T87" fmla="*/ 1153887 h 3334"/>
                <a:gd name="T88" fmla="*/ 401880 w 1155"/>
                <a:gd name="T89" fmla="*/ 1125142 h 3334"/>
                <a:gd name="T90" fmla="*/ 397279 w 1155"/>
                <a:gd name="T91" fmla="*/ 1008671 h 3334"/>
                <a:gd name="T92" fmla="*/ 380789 w 1155"/>
                <a:gd name="T93" fmla="*/ 795887 h 3334"/>
                <a:gd name="T94" fmla="*/ 374654 w 1155"/>
                <a:gd name="T95" fmla="*/ 582356 h 3334"/>
                <a:gd name="T96" fmla="*/ 350878 w 1155"/>
                <a:gd name="T97" fmla="*/ 491643 h 3334"/>
                <a:gd name="T98" fmla="*/ 419137 w 1155"/>
                <a:gd name="T99" fmla="*/ 454313 h 3334"/>
                <a:gd name="T100" fmla="*/ 439844 w 1155"/>
                <a:gd name="T101" fmla="*/ 440874 h 3334"/>
                <a:gd name="T102" fmla="*/ 109673 w 1155"/>
                <a:gd name="T103" fmla="*/ 430048 h 3334"/>
                <a:gd name="T104" fmla="*/ 116576 w 1155"/>
                <a:gd name="T105" fmla="*/ 395330 h 3334"/>
                <a:gd name="T106" fmla="*/ 77845 w 1155"/>
                <a:gd name="T107" fmla="*/ 611101 h 3334"/>
                <a:gd name="T108" fmla="*/ 80529 w 1155"/>
                <a:gd name="T109" fmla="*/ 772742 h 3334"/>
                <a:gd name="T110" fmla="*/ 103154 w 1155"/>
                <a:gd name="T111" fmla="*/ 615581 h 3334"/>
                <a:gd name="T112" fmla="*/ 90116 w 1155"/>
                <a:gd name="T113" fmla="*/ 655151 h 3334"/>
                <a:gd name="T114" fmla="*/ 90883 w 1155"/>
                <a:gd name="T115" fmla="*/ 629019 h 3334"/>
                <a:gd name="T116" fmla="*/ 99320 w 1155"/>
                <a:gd name="T117" fmla="*/ 589449 h 3334"/>
                <a:gd name="T118" fmla="*/ 111591 w 1155"/>
                <a:gd name="T119" fmla="*/ 550999 h 3334"/>
                <a:gd name="T120" fmla="*/ 342825 w 1155"/>
                <a:gd name="T121" fmla="*/ 396824 h 3334"/>
                <a:gd name="T122" fmla="*/ 365450 w 1155"/>
                <a:gd name="T123" fmla="*/ 391597 h 333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155" h="3334">
                  <a:moveTo>
                    <a:pt x="1155" y="1096"/>
                  </a:moveTo>
                  <a:lnTo>
                    <a:pt x="1149" y="1074"/>
                  </a:lnTo>
                  <a:lnTo>
                    <a:pt x="1148" y="1054"/>
                  </a:lnTo>
                  <a:lnTo>
                    <a:pt x="1143" y="1037"/>
                  </a:lnTo>
                  <a:lnTo>
                    <a:pt x="1138" y="1022"/>
                  </a:lnTo>
                  <a:lnTo>
                    <a:pt x="1133" y="1009"/>
                  </a:lnTo>
                  <a:lnTo>
                    <a:pt x="1128" y="998"/>
                  </a:lnTo>
                  <a:lnTo>
                    <a:pt x="1120" y="982"/>
                  </a:lnTo>
                  <a:lnTo>
                    <a:pt x="1117" y="977"/>
                  </a:lnTo>
                  <a:lnTo>
                    <a:pt x="1095" y="931"/>
                  </a:lnTo>
                  <a:lnTo>
                    <a:pt x="1085" y="892"/>
                  </a:lnTo>
                  <a:lnTo>
                    <a:pt x="1056" y="857"/>
                  </a:lnTo>
                  <a:lnTo>
                    <a:pt x="1038" y="809"/>
                  </a:lnTo>
                  <a:lnTo>
                    <a:pt x="1036" y="783"/>
                  </a:lnTo>
                  <a:lnTo>
                    <a:pt x="1019" y="749"/>
                  </a:lnTo>
                  <a:lnTo>
                    <a:pt x="991" y="699"/>
                  </a:lnTo>
                  <a:lnTo>
                    <a:pt x="957" y="637"/>
                  </a:lnTo>
                  <a:lnTo>
                    <a:pt x="942" y="620"/>
                  </a:lnTo>
                  <a:lnTo>
                    <a:pt x="938" y="618"/>
                  </a:lnTo>
                  <a:lnTo>
                    <a:pt x="918" y="598"/>
                  </a:lnTo>
                  <a:lnTo>
                    <a:pt x="894" y="581"/>
                  </a:lnTo>
                  <a:lnTo>
                    <a:pt x="876" y="566"/>
                  </a:lnTo>
                  <a:lnTo>
                    <a:pt x="863" y="563"/>
                  </a:lnTo>
                  <a:lnTo>
                    <a:pt x="824" y="544"/>
                  </a:lnTo>
                  <a:lnTo>
                    <a:pt x="808" y="523"/>
                  </a:lnTo>
                  <a:lnTo>
                    <a:pt x="787" y="522"/>
                  </a:lnTo>
                  <a:lnTo>
                    <a:pt x="786" y="522"/>
                  </a:lnTo>
                  <a:lnTo>
                    <a:pt x="778" y="519"/>
                  </a:lnTo>
                  <a:lnTo>
                    <a:pt x="745" y="473"/>
                  </a:lnTo>
                  <a:lnTo>
                    <a:pt x="731" y="471"/>
                  </a:lnTo>
                  <a:lnTo>
                    <a:pt x="734" y="452"/>
                  </a:lnTo>
                  <a:lnTo>
                    <a:pt x="735" y="453"/>
                  </a:lnTo>
                  <a:lnTo>
                    <a:pt x="742" y="439"/>
                  </a:lnTo>
                  <a:lnTo>
                    <a:pt x="750" y="463"/>
                  </a:lnTo>
                  <a:lnTo>
                    <a:pt x="755" y="463"/>
                  </a:lnTo>
                  <a:lnTo>
                    <a:pt x="779" y="411"/>
                  </a:lnTo>
                  <a:lnTo>
                    <a:pt x="807" y="326"/>
                  </a:lnTo>
                  <a:lnTo>
                    <a:pt x="814" y="305"/>
                  </a:lnTo>
                  <a:lnTo>
                    <a:pt x="821" y="279"/>
                  </a:lnTo>
                  <a:lnTo>
                    <a:pt x="829" y="249"/>
                  </a:lnTo>
                  <a:lnTo>
                    <a:pt x="828" y="236"/>
                  </a:lnTo>
                  <a:lnTo>
                    <a:pt x="825" y="222"/>
                  </a:lnTo>
                  <a:lnTo>
                    <a:pt x="821" y="210"/>
                  </a:lnTo>
                  <a:lnTo>
                    <a:pt x="818" y="199"/>
                  </a:lnTo>
                  <a:lnTo>
                    <a:pt x="809" y="184"/>
                  </a:lnTo>
                  <a:lnTo>
                    <a:pt x="805" y="178"/>
                  </a:lnTo>
                  <a:lnTo>
                    <a:pt x="794" y="163"/>
                  </a:lnTo>
                  <a:lnTo>
                    <a:pt x="783" y="148"/>
                  </a:lnTo>
                  <a:lnTo>
                    <a:pt x="773" y="132"/>
                  </a:lnTo>
                  <a:lnTo>
                    <a:pt x="760" y="89"/>
                  </a:lnTo>
                  <a:lnTo>
                    <a:pt x="754" y="87"/>
                  </a:lnTo>
                  <a:lnTo>
                    <a:pt x="730" y="57"/>
                  </a:lnTo>
                  <a:lnTo>
                    <a:pt x="696" y="51"/>
                  </a:lnTo>
                  <a:lnTo>
                    <a:pt x="635" y="10"/>
                  </a:lnTo>
                  <a:lnTo>
                    <a:pt x="629" y="10"/>
                  </a:lnTo>
                  <a:lnTo>
                    <a:pt x="634" y="25"/>
                  </a:lnTo>
                  <a:lnTo>
                    <a:pt x="588" y="0"/>
                  </a:lnTo>
                  <a:lnTo>
                    <a:pt x="598" y="25"/>
                  </a:lnTo>
                  <a:lnTo>
                    <a:pt x="575" y="7"/>
                  </a:lnTo>
                  <a:lnTo>
                    <a:pt x="579" y="29"/>
                  </a:lnTo>
                  <a:lnTo>
                    <a:pt x="574" y="26"/>
                  </a:lnTo>
                  <a:lnTo>
                    <a:pt x="534" y="14"/>
                  </a:lnTo>
                  <a:lnTo>
                    <a:pt x="556" y="39"/>
                  </a:lnTo>
                  <a:lnTo>
                    <a:pt x="554" y="41"/>
                  </a:lnTo>
                  <a:lnTo>
                    <a:pt x="519" y="19"/>
                  </a:lnTo>
                  <a:lnTo>
                    <a:pt x="532" y="47"/>
                  </a:lnTo>
                  <a:lnTo>
                    <a:pt x="529" y="49"/>
                  </a:lnTo>
                  <a:lnTo>
                    <a:pt x="508" y="19"/>
                  </a:lnTo>
                  <a:lnTo>
                    <a:pt x="508" y="24"/>
                  </a:lnTo>
                  <a:lnTo>
                    <a:pt x="507" y="56"/>
                  </a:lnTo>
                  <a:lnTo>
                    <a:pt x="476" y="46"/>
                  </a:lnTo>
                  <a:lnTo>
                    <a:pt x="479" y="50"/>
                  </a:lnTo>
                  <a:lnTo>
                    <a:pt x="505" y="73"/>
                  </a:lnTo>
                  <a:lnTo>
                    <a:pt x="461" y="74"/>
                  </a:lnTo>
                  <a:lnTo>
                    <a:pt x="465" y="78"/>
                  </a:lnTo>
                  <a:lnTo>
                    <a:pt x="489" y="90"/>
                  </a:lnTo>
                  <a:lnTo>
                    <a:pt x="468" y="94"/>
                  </a:lnTo>
                  <a:lnTo>
                    <a:pt x="491" y="103"/>
                  </a:lnTo>
                  <a:lnTo>
                    <a:pt x="458" y="115"/>
                  </a:lnTo>
                  <a:lnTo>
                    <a:pt x="482" y="126"/>
                  </a:lnTo>
                  <a:lnTo>
                    <a:pt x="468" y="137"/>
                  </a:lnTo>
                  <a:lnTo>
                    <a:pt x="482" y="139"/>
                  </a:lnTo>
                  <a:lnTo>
                    <a:pt x="461" y="166"/>
                  </a:lnTo>
                  <a:lnTo>
                    <a:pt x="464" y="164"/>
                  </a:lnTo>
                  <a:lnTo>
                    <a:pt x="479" y="158"/>
                  </a:lnTo>
                  <a:lnTo>
                    <a:pt x="476" y="167"/>
                  </a:lnTo>
                  <a:lnTo>
                    <a:pt x="474" y="178"/>
                  </a:lnTo>
                  <a:lnTo>
                    <a:pt x="473" y="190"/>
                  </a:lnTo>
                  <a:lnTo>
                    <a:pt x="473" y="198"/>
                  </a:lnTo>
                  <a:lnTo>
                    <a:pt x="474" y="204"/>
                  </a:lnTo>
                  <a:lnTo>
                    <a:pt x="471" y="216"/>
                  </a:lnTo>
                  <a:lnTo>
                    <a:pt x="471" y="229"/>
                  </a:lnTo>
                  <a:lnTo>
                    <a:pt x="466" y="240"/>
                  </a:lnTo>
                  <a:lnTo>
                    <a:pt x="460" y="252"/>
                  </a:lnTo>
                  <a:lnTo>
                    <a:pt x="469" y="304"/>
                  </a:lnTo>
                  <a:lnTo>
                    <a:pt x="471" y="353"/>
                  </a:lnTo>
                  <a:lnTo>
                    <a:pt x="473" y="359"/>
                  </a:lnTo>
                  <a:lnTo>
                    <a:pt x="474" y="365"/>
                  </a:lnTo>
                  <a:lnTo>
                    <a:pt x="477" y="374"/>
                  </a:lnTo>
                  <a:lnTo>
                    <a:pt x="481" y="383"/>
                  </a:lnTo>
                  <a:lnTo>
                    <a:pt x="487" y="391"/>
                  </a:lnTo>
                  <a:lnTo>
                    <a:pt x="495" y="399"/>
                  </a:lnTo>
                  <a:lnTo>
                    <a:pt x="505" y="406"/>
                  </a:lnTo>
                  <a:lnTo>
                    <a:pt x="519" y="416"/>
                  </a:lnTo>
                  <a:lnTo>
                    <a:pt x="521" y="428"/>
                  </a:lnTo>
                  <a:lnTo>
                    <a:pt x="519" y="439"/>
                  </a:lnTo>
                  <a:lnTo>
                    <a:pt x="510" y="441"/>
                  </a:lnTo>
                  <a:lnTo>
                    <a:pt x="438" y="505"/>
                  </a:lnTo>
                  <a:lnTo>
                    <a:pt x="415" y="507"/>
                  </a:lnTo>
                  <a:lnTo>
                    <a:pt x="388" y="523"/>
                  </a:lnTo>
                  <a:lnTo>
                    <a:pt x="355" y="527"/>
                  </a:lnTo>
                  <a:lnTo>
                    <a:pt x="343" y="529"/>
                  </a:lnTo>
                  <a:lnTo>
                    <a:pt x="332" y="532"/>
                  </a:lnTo>
                  <a:lnTo>
                    <a:pt x="310" y="538"/>
                  </a:lnTo>
                  <a:lnTo>
                    <a:pt x="289" y="547"/>
                  </a:lnTo>
                  <a:lnTo>
                    <a:pt x="270" y="556"/>
                  </a:lnTo>
                  <a:lnTo>
                    <a:pt x="256" y="565"/>
                  </a:lnTo>
                  <a:lnTo>
                    <a:pt x="245" y="574"/>
                  </a:lnTo>
                  <a:lnTo>
                    <a:pt x="235" y="581"/>
                  </a:lnTo>
                  <a:lnTo>
                    <a:pt x="232" y="619"/>
                  </a:lnTo>
                  <a:lnTo>
                    <a:pt x="205" y="690"/>
                  </a:lnTo>
                  <a:lnTo>
                    <a:pt x="195" y="731"/>
                  </a:lnTo>
                  <a:lnTo>
                    <a:pt x="187" y="793"/>
                  </a:lnTo>
                  <a:lnTo>
                    <a:pt x="183" y="809"/>
                  </a:lnTo>
                  <a:lnTo>
                    <a:pt x="178" y="837"/>
                  </a:lnTo>
                  <a:lnTo>
                    <a:pt x="174" y="867"/>
                  </a:lnTo>
                  <a:lnTo>
                    <a:pt x="169" y="921"/>
                  </a:lnTo>
                  <a:lnTo>
                    <a:pt x="168" y="962"/>
                  </a:lnTo>
                  <a:lnTo>
                    <a:pt x="168" y="978"/>
                  </a:lnTo>
                  <a:lnTo>
                    <a:pt x="155" y="1017"/>
                  </a:lnTo>
                  <a:lnTo>
                    <a:pt x="146" y="1063"/>
                  </a:lnTo>
                  <a:lnTo>
                    <a:pt x="137" y="1079"/>
                  </a:lnTo>
                  <a:lnTo>
                    <a:pt x="134" y="1141"/>
                  </a:lnTo>
                  <a:lnTo>
                    <a:pt x="136" y="1159"/>
                  </a:lnTo>
                  <a:lnTo>
                    <a:pt x="130" y="1173"/>
                  </a:lnTo>
                  <a:lnTo>
                    <a:pt x="113" y="1231"/>
                  </a:lnTo>
                  <a:lnTo>
                    <a:pt x="116" y="1249"/>
                  </a:lnTo>
                  <a:lnTo>
                    <a:pt x="121" y="1277"/>
                  </a:lnTo>
                  <a:lnTo>
                    <a:pt x="111" y="1297"/>
                  </a:lnTo>
                  <a:lnTo>
                    <a:pt x="113" y="1340"/>
                  </a:lnTo>
                  <a:lnTo>
                    <a:pt x="114" y="1456"/>
                  </a:lnTo>
                  <a:lnTo>
                    <a:pt x="113" y="1466"/>
                  </a:lnTo>
                  <a:lnTo>
                    <a:pt x="97" y="1477"/>
                  </a:lnTo>
                  <a:lnTo>
                    <a:pt x="102" y="1530"/>
                  </a:lnTo>
                  <a:lnTo>
                    <a:pt x="111" y="1539"/>
                  </a:lnTo>
                  <a:lnTo>
                    <a:pt x="114" y="1536"/>
                  </a:lnTo>
                  <a:lnTo>
                    <a:pt x="116" y="1579"/>
                  </a:lnTo>
                  <a:lnTo>
                    <a:pt x="119" y="1597"/>
                  </a:lnTo>
                  <a:lnTo>
                    <a:pt x="120" y="1597"/>
                  </a:lnTo>
                  <a:lnTo>
                    <a:pt x="114" y="1644"/>
                  </a:lnTo>
                  <a:lnTo>
                    <a:pt x="126" y="1679"/>
                  </a:lnTo>
                  <a:lnTo>
                    <a:pt x="146" y="1705"/>
                  </a:lnTo>
                  <a:lnTo>
                    <a:pt x="164" y="1718"/>
                  </a:lnTo>
                  <a:lnTo>
                    <a:pt x="177" y="1709"/>
                  </a:lnTo>
                  <a:lnTo>
                    <a:pt x="184" y="1709"/>
                  </a:lnTo>
                  <a:lnTo>
                    <a:pt x="185" y="1722"/>
                  </a:lnTo>
                  <a:lnTo>
                    <a:pt x="183" y="1720"/>
                  </a:lnTo>
                  <a:lnTo>
                    <a:pt x="179" y="1727"/>
                  </a:lnTo>
                  <a:lnTo>
                    <a:pt x="174" y="1727"/>
                  </a:lnTo>
                  <a:lnTo>
                    <a:pt x="166" y="1734"/>
                  </a:lnTo>
                  <a:lnTo>
                    <a:pt x="159" y="1740"/>
                  </a:lnTo>
                  <a:lnTo>
                    <a:pt x="152" y="1747"/>
                  </a:lnTo>
                  <a:lnTo>
                    <a:pt x="146" y="1755"/>
                  </a:lnTo>
                  <a:lnTo>
                    <a:pt x="137" y="1769"/>
                  </a:lnTo>
                  <a:lnTo>
                    <a:pt x="132" y="1779"/>
                  </a:lnTo>
                  <a:lnTo>
                    <a:pt x="131" y="1782"/>
                  </a:lnTo>
                  <a:lnTo>
                    <a:pt x="33" y="2244"/>
                  </a:lnTo>
                  <a:lnTo>
                    <a:pt x="30" y="2255"/>
                  </a:lnTo>
                  <a:lnTo>
                    <a:pt x="44" y="2243"/>
                  </a:lnTo>
                  <a:lnTo>
                    <a:pt x="56" y="2233"/>
                  </a:lnTo>
                  <a:lnTo>
                    <a:pt x="68" y="2227"/>
                  </a:lnTo>
                  <a:lnTo>
                    <a:pt x="79" y="2223"/>
                  </a:lnTo>
                  <a:lnTo>
                    <a:pt x="89" y="2222"/>
                  </a:lnTo>
                  <a:lnTo>
                    <a:pt x="95" y="2220"/>
                  </a:lnTo>
                  <a:lnTo>
                    <a:pt x="102" y="2220"/>
                  </a:lnTo>
                  <a:lnTo>
                    <a:pt x="108" y="2220"/>
                  </a:lnTo>
                  <a:lnTo>
                    <a:pt x="115" y="2222"/>
                  </a:lnTo>
                  <a:lnTo>
                    <a:pt x="122" y="2224"/>
                  </a:lnTo>
                  <a:lnTo>
                    <a:pt x="131" y="2228"/>
                  </a:lnTo>
                  <a:lnTo>
                    <a:pt x="148" y="2238"/>
                  </a:lnTo>
                  <a:lnTo>
                    <a:pt x="164" y="2249"/>
                  </a:lnTo>
                  <a:lnTo>
                    <a:pt x="159" y="2260"/>
                  </a:lnTo>
                  <a:lnTo>
                    <a:pt x="158" y="2307"/>
                  </a:lnTo>
                  <a:lnTo>
                    <a:pt x="131" y="2376"/>
                  </a:lnTo>
                  <a:lnTo>
                    <a:pt x="97" y="2580"/>
                  </a:lnTo>
                  <a:lnTo>
                    <a:pt x="77" y="2662"/>
                  </a:lnTo>
                  <a:lnTo>
                    <a:pt x="51" y="2826"/>
                  </a:lnTo>
                  <a:lnTo>
                    <a:pt x="37" y="2850"/>
                  </a:lnTo>
                  <a:lnTo>
                    <a:pt x="35" y="2896"/>
                  </a:lnTo>
                  <a:lnTo>
                    <a:pt x="34" y="2913"/>
                  </a:lnTo>
                  <a:lnTo>
                    <a:pt x="28" y="2938"/>
                  </a:lnTo>
                  <a:lnTo>
                    <a:pt x="28" y="3062"/>
                  </a:lnTo>
                  <a:lnTo>
                    <a:pt x="35" y="3081"/>
                  </a:lnTo>
                  <a:lnTo>
                    <a:pt x="21" y="3108"/>
                  </a:lnTo>
                  <a:lnTo>
                    <a:pt x="10" y="3133"/>
                  </a:lnTo>
                  <a:lnTo>
                    <a:pt x="2" y="3156"/>
                  </a:lnTo>
                  <a:lnTo>
                    <a:pt x="0" y="3173"/>
                  </a:lnTo>
                  <a:lnTo>
                    <a:pt x="0" y="3191"/>
                  </a:lnTo>
                  <a:lnTo>
                    <a:pt x="3" y="3208"/>
                  </a:lnTo>
                  <a:lnTo>
                    <a:pt x="5" y="3223"/>
                  </a:lnTo>
                  <a:lnTo>
                    <a:pt x="13" y="3245"/>
                  </a:lnTo>
                  <a:lnTo>
                    <a:pt x="15" y="3253"/>
                  </a:lnTo>
                  <a:lnTo>
                    <a:pt x="23" y="3262"/>
                  </a:lnTo>
                  <a:lnTo>
                    <a:pt x="29" y="3269"/>
                  </a:lnTo>
                  <a:lnTo>
                    <a:pt x="36" y="3276"/>
                  </a:lnTo>
                  <a:lnTo>
                    <a:pt x="45" y="3281"/>
                  </a:lnTo>
                  <a:lnTo>
                    <a:pt x="52" y="3284"/>
                  </a:lnTo>
                  <a:lnTo>
                    <a:pt x="60" y="3287"/>
                  </a:lnTo>
                  <a:lnTo>
                    <a:pt x="74" y="3289"/>
                  </a:lnTo>
                  <a:lnTo>
                    <a:pt x="88" y="3289"/>
                  </a:lnTo>
                  <a:lnTo>
                    <a:pt x="99" y="3288"/>
                  </a:lnTo>
                  <a:lnTo>
                    <a:pt x="109" y="3287"/>
                  </a:lnTo>
                  <a:lnTo>
                    <a:pt x="125" y="3283"/>
                  </a:lnTo>
                  <a:lnTo>
                    <a:pt x="140" y="3278"/>
                  </a:lnTo>
                  <a:lnTo>
                    <a:pt x="152" y="3272"/>
                  </a:lnTo>
                  <a:lnTo>
                    <a:pt x="163" y="3266"/>
                  </a:lnTo>
                  <a:lnTo>
                    <a:pt x="173" y="3260"/>
                  </a:lnTo>
                  <a:lnTo>
                    <a:pt x="182" y="3252"/>
                  </a:lnTo>
                  <a:lnTo>
                    <a:pt x="189" y="3246"/>
                  </a:lnTo>
                  <a:lnTo>
                    <a:pt x="196" y="3239"/>
                  </a:lnTo>
                  <a:lnTo>
                    <a:pt x="205" y="3226"/>
                  </a:lnTo>
                  <a:lnTo>
                    <a:pt x="211" y="3215"/>
                  </a:lnTo>
                  <a:lnTo>
                    <a:pt x="215" y="3205"/>
                  </a:lnTo>
                  <a:lnTo>
                    <a:pt x="216" y="3154"/>
                  </a:lnTo>
                  <a:lnTo>
                    <a:pt x="216" y="3155"/>
                  </a:lnTo>
                  <a:lnTo>
                    <a:pt x="240" y="3145"/>
                  </a:lnTo>
                  <a:lnTo>
                    <a:pt x="256" y="3093"/>
                  </a:lnTo>
                  <a:lnTo>
                    <a:pt x="254" y="3041"/>
                  </a:lnTo>
                  <a:lnTo>
                    <a:pt x="262" y="3036"/>
                  </a:lnTo>
                  <a:lnTo>
                    <a:pt x="269" y="3032"/>
                  </a:lnTo>
                  <a:lnTo>
                    <a:pt x="275" y="3027"/>
                  </a:lnTo>
                  <a:lnTo>
                    <a:pt x="279" y="3020"/>
                  </a:lnTo>
                  <a:lnTo>
                    <a:pt x="283" y="3014"/>
                  </a:lnTo>
                  <a:lnTo>
                    <a:pt x="285" y="3008"/>
                  </a:lnTo>
                  <a:lnTo>
                    <a:pt x="289" y="2996"/>
                  </a:lnTo>
                  <a:lnTo>
                    <a:pt x="289" y="2985"/>
                  </a:lnTo>
                  <a:lnTo>
                    <a:pt x="289" y="2975"/>
                  </a:lnTo>
                  <a:lnTo>
                    <a:pt x="286" y="2967"/>
                  </a:lnTo>
                  <a:lnTo>
                    <a:pt x="306" y="2923"/>
                  </a:lnTo>
                  <a:lnTo>
                    <a:pt x="335" y="2855"/>
                  </a:lnTo>
                  <a:lnTo>
                    <a:pt x="373" y="2764"/>
                  </a:lnTo>
                  <a:lnTo>
                    <a:pt x="434" y="2578"/>
                  </a:lnTo>
                  <a:lnTo>
                    <a:pt x="469" y="2347"/>
                  </a:lnTo>
                  <a:lnTo>
                    <a:pt x="528" y="2040"/>
                  </a:lnTo>
                  <a:lnTo>
                    <a:pt x="542" y="1992"/>
                  </a:lnTo>
                  <a:lnTo>
                    <a:pt x="556" y="1947"/>
                  </a:lnTo>
                  <a:lnTo>
                    <a:pt x="574" y="1902"/>
                  </a:lnTo>
                  <a:lnTo>
                    <a:pt x="590" y="1862"/>
                  </a:lnTo>
                  <a:lnTo>
                    <a:pt x="616" y="1800"/>
                  </a:lnTo>
                  <a:lnTo>
                    <a:pt x="627" y="1777"/>
                  </a:lnTo>
                  <a:lnTo>
                    <a:pt x="646" y="1795"/>
                  </a:lnTo>
                  <a:lnTo>
                    <a:pt x="651" y="1820"/>
                  </a:lnTo>
                  <a:lnTo>
                    <a:pt x="697" y="1915"/>
                  </a:lnTo>
                  <a:lnTo>
                    <a:pt x="714" y="2033"/>
                  </a:lnTo>
                  <a:lnTo>
                    <a:pt x="720" y="2055"/>
                  </a:lnTo>
                  <a:lnTo>
                    <a:pt x="725" y="2087"/>
                  </a:lnTo>
                  <a:lnTo>
                    <a:pt x="725" y="2110"/>
                  </a:lnTo>
                  <a:lnTo>
                    <a:pt x="726" y="2138"/>
                  </a:lnTo>
                  <a:lnTo>
                    <a:pt x="729" y="2169"/>
                  </a:lnTo>
                  <a:lnTo>
                    <a:pt x="733" y="2201"/>
                  </a:lnTo>
                  <a:lnTo>
                    <a:pt x="739" y="2253"/>
                  </a:lnTo>
                  <a:lnTo>
                    <a:pt x="742" y="2275"/>
                  </a:lnTo>
                  <a:lnTo>
                    <a:pt x="765" y="2409"/>
                  </a:lnTo>
                  <a:lnTo>
                    <a:pt x="812" y="2637"/>
                  </a:lnTo>
                  <a:lnTo>
                    <a:pt x="798" y="2869"/>
                  </a:lnTo>
                  <a:lnTo>
                    <a:pt x="814" y="2930"/>
                  </a:lnTo>
                  <a:lnTo>
                    <a:pt x="812" y="2987"/>
                  </a:lnTo>
                  <a:lnTo>
                    <a:pt x="775" y="3016"/>
                  </a:lnTo>
                  <a:lnTo>
                    <a:pt x="772" y="3059"/>
                  </a:lnTo>
                  <a:lnTo>
                    <a:pt x="773" y="3081"/>
                  </a:lnTo>
                  <a:lnTo>
                    <a:pt x="777" y="3098"/>
                  </a:lnTo>
                  <a:lnTo>
                    <a:pt x="782" y="3112"/>
                  </a:lnTo>
                  <a:lnTo>
                    <a:pt x="788" y="3120"/>
                  </a:lnTo>
                  <a:lnTo>
                    <a:pt x="794" y="3128"/>
                  </a:lnTo>
                  <a:lnTo>
                    <a:pt x="800" y="3131"/>
                  </a:lnTo>
                  <a:lnTo>
                    <a:pt x="805" y="3134"/>
                  </a:lnTo>
                  <a:lnTo>
                    <a:pt x="810" y="3135"/>
                  </a:lnTo>
                  <a:lnTo>
                    <a:pt x="799" y="3208"/>
                  </a:lnTo>
                  <a:lnTo>
                    <a:pt x="798" y="3212"/>
                  </a:lnTo>
                  <a:lnTo>
                    <a:pt x="795" y="3220"/>
                  </a:lnTo>
                  <a:lnTo>
                    <a:pt x="795" y="3232"/>
                  </a:lnTo>
                  <a:lnTo>
                    <a:pt x="797" y="3241"/>
                  </a:lnTo>
                  <a:lnTo>
                    <a:pt x="798" y="3250"/>
                  </a:lnTo>
                  <a:lnTo>
                    <a:pt x="802" y="3260"/>
                  </a:lnTo>
                  <a:lnTo>
                    <a:pt x="805" y="3269"/>
                  </a:lnTo>
                  <a:lnTo>
                    <a:pt x="812" y="3279"/>
                  </a:lnTo>
                  <a:lnTo>
                    <a:pt x="820" y="3290"/>
                  </a:lnTo>
                  <a:lnTo>
                    <a:pt x="830" y="3300"/>
                  </a:lnTo>
                  <a:lnTo>
                    <a:pt x="842" y="3311"/>
                  </a:lnTo>
                  <a:lnTo>
                    <a:pt x="857" y="3322"/>
                  </a:lnTo>
                  <a:lnTo>
                    <a:pt x="876" y="3332"/>
                  </a:lnTo>
                  <a:lnTo>
                    <a:pt x="878" y="3334"/>
                  </a:lnTo>
                  <a:lnTo>
                    <a:pt x="887" y="3334"/>
                  </a:lnTo>
                  <a:lnTo>
                    <a:pt x="902" y="3332"/>
                  </a:lnTo>
                  <a:lnTo>
                    <a:pt x="919" y="3329"/>
                  </a:lnTo>
                  <a:lnTo>
                    <a:pt x="929" y="3325"/>
                  </a:lnTo>
                  <a:lnTo>
                    <a:pt x="940" y="3321"/>
                  </a:lnTo>
                  <a:lnTo>
                    <a:pt x="951" y="3315"/>
                  </a:lnTo>
                  <a:lnTo>
                    <a:pt x="962" y="3309"/>
                  </a:lnTo>
                  <a:lnTo>
                    <a:pt x="974" y="3300"/>
                  </a:lnTo>
                  <a:lnTo>
                    <a:pt x="985" y="3289"/>
                  </a:lnTo>
                  <a:lnTo>
                    <a:pt x="998" y="3278"/>
                  </a:lnTo>
                  <a:lnTo>
                    <a:pt x="1009" y="3263"/>
                  </a:lnTo>
                  <a:lnTo>
                    <a:pt x="1011" y="3225"/>
                  </a:lnTo>
                  <a:lnTo>
                    <a:pt x="1009" y="3214"/>
                  </a:lnTo>
                  <a:lnTo>
                    <a:pt x="1009" y="3179"/>
                  </a:lnTo>
                  <a:lnTo>
                    <a:pt x="1006" y="3141"/>
                  </a:lnTo>
                  <a:lnTo>
                    <a:pt x="1019" y="3146"/>
                  </a:lnTo>
                  <a:lnTo>
                    <a:pt x="1024" y="3142"/>
                  </a:lnTo>
                  <a:lnTo>
                    <a:pt x="1028" y="3138"/>
                  </a:lnTo>
                  <a:lnTo>
                    <a:pt x="1033" y="3131"/>
                  </a:lnTo>
                  <a:lnTo>
                    <a:pt x="1037" y="3124"/>
                  </a:lnTo>
                  <a:lnTo>
                    <a:pt x="1043" y="3108"/>
                  </a:lnTo>
                  <a:lnTo>
                    <a:pt x="1048" y="3091"/>
                  </a:lnTo>
                  <a:lnTo>
                    <a:pt x="1052" y="3075"/>
                  </a:lnTo>
                  <a:lnTo>
                    <a:pt x="1054" y="3060"/>
                  </a:lnTo>
                  <a:lnTo>
                    <a:pt x="1057" y="3046"/>
                  </a:lnTo>
                  <a:lnTo>
                    <a:pt x="1058" y="3032"/>
                  </a:lnTo>
                  <a:lnTo>
                    <a:pt x="1057" y="3027"/>
                  </a:lnTo>
                  <a:lnTo>
                    <a:pt x="1054" y="3023"/>
                  </a:lnTo>
                  <a:lnTo>
                    <a:pt x="1048" y="3014"/>
                  </a:lnTo>
                  <a:lnTo>
                    <a:pt x="1041" y="3008"/>
                  </a:lnTo>
                  <a:lnTo>
                    <a:pt x="1033" y="3002"/>
                  </a:lnTo>
                  <a:lnTo>
                    <a:pt x="1019" y="2995"/>
                  </a:lnTo>
                  <a:lnTo>
                    <a:pt x="1012" y="2992"/>
                  </a:lnTo>
                  <a:lnTo>
                    <a:pt x="1021" y="2908"/>
                  </a:lnTo>
                  <a:lnTo>
                    <a:pt x="1036" y="2718"/>
                  </a:lnTo>
                  <a:lnTo>
                    <a:pt x="1036" y="2702"/>
                  </a:lnTo>
                  <a:lnTo>
                    <a:pt x="1035" y="2680"/>
                  </a:lnTo>
                  <a:lnTo>
                    <a:pt x="1031" y="2626"/>
                  </a:lnTo>
                  <a:lnTo>
                    <a:pt x="1026" y="2558"/>
                  </a:lnTo>
                  <a:lnTo>
                    <a:pt x="1026" y="2531"/>
                  </a:lnTo>
                  <a:lnTo>
                    <a:pt x="1015" y="2386"/>
                  </a:lnTo>
                  <a:lnTo>
                    <a:pt x="1005" y="2256"/>
                  </a:lnTo>
                  <a:lnTo>
                    <a:pt x="995" y="2169"/>
                  </a:lnTo>
                  <a:lnTo>
                    <a:pt x="993" y="2132"/>
                  </a:lnTo>
                  <a:lnTo>
                    <a:pt x="990" y="2097"/>
                  </a:lnTo>
                  <a:lnTo>
                    <a:pt x="988" y="2047"/>
                  </a:lnTo>
                  <a:lnTo>
                    <a:pt x="984" y="1932"/>
                  </a:lnTo>
                  <a:lnTo>
                    <a:pt x="984" y="1878"/>
                  </a:lnTo>
                  <a:lnTo>
                    <a:pt x="982" y="1720"/>
                  </a:lnTo>
                  <a:lnTo>
                    <a:pt x="974" y="1594"/>
                  </a:lnTo>
                  <a:lnTo>
                    <a:pt x="977" y="1560"/>
                  </a:lnTo>
                  <a:lnTo>
                    <a:pt x="974" y="1543"/>
                  </a:lnTo>
                  <a:lnTo>
                    <a:pt x="971" y="1529"/>
                  </a:lnTo>
                  <a:lnTo>
                    <a:pt x="967" y="1519"/>
                  </a:lnTo>
                  <a:lnTo>
                    <a:pt x="963" y="1513"/>
                  </a:lnTo>
                  <a:lnTo>
                    <a:pt x="941" y="1386"/>
                  </a:lnTo>
                  <a:lnTo>
                    <a:pt x="909" y="1343"/>
                  </a:lnTo>
                  <a:lnTo>
                    <a:pt x="909" y="1326"/>
                  </a:lnTo>
                  <a:lnTo>
                    <a:pt x="915" y="1317"/>
                  </a:lnTo>
                  <a:lnTo>
                    <a:pt x="915" y="1298"/>
                  </a:lnTo>
                  <a:lnTo>
                    <a:pt x="922" y="1298"/>
                  </a:lnTo>
                  <a:lnTo>
                    <a:pt x="925" y="1290"/>
                  </a:lnTo>
                  <a:lnTo>
                    <a:pt x="920" y="1249"/>
                  </a:lnTo>
                  <a:lnTo>
                    <a:pt x="925" y="1247"/>
                  </a:lnTo>
                  <a:lnTo>
                    <a:pt x="1012" y="1229"/>
                  </a:lnTo>
                  <a:lnTo>
                    <a:pt x="1041" y="1222"/>
                  </a:lnTo>
                  <a:lnTo>
                    <a:pt x="1093" y="1217"/>
                  </a:lnTo>
                  <a:lnTo>
                    <a:pt x="1104" y="1212"/>
                  </a:lnTo>
                  <a:lnTo>
                    <a:pt x="1115" y="1207"/>
                  </a:lnTo>
                  <a:lnTo>
                    <a:pt x="1131" y="1197"/>
                  </a:lnTo>
                  <a:lnTo>
                    <a:pt x="1141" y="1190"/>
                  </a:lnTo>
                  <a:lnTo>
                    <a:pt x="1144" y="1186"/>
                  </a:lnTo>
                  <a:lnTo>
                    <a:pt x="1147" y="1181"/>
                  </a:lnTo>
                  <a:lnTo>
                    <a:pt x="1148" y="1176"/>
                  </a:lnTo>
                  <a:lnTo>
                    <a:pt x="1152" y="1163"/>
                  </a:lnTo>
                  <a:lnTo>
                    <a:pt x="1154" y="1148"/>
                  </a:lnTo>
                  <a:lnTo>
                    <a:pt x="1155" y="1133"/>
                  </a:lnTo>
                  <a:lnTo>
                    <a:pt x="1155" y="1107"/>
                  </a:lnTo>
                  <a:lnTo>
                    <a:pt x="1155" y="1096"/>
                  </a:lnTo>
                  <a:close/>
                  <a:moveTo>
                    <a:pt x="286" y="1152"/>
                  </a:moveTo>
                  <a:lnTo>
                    <a:pt x="284" y="1127"/>
                  </a:lnTo>
                  <a:lnTo>
                    <a:pt x="295" y="1109"/>
                  </a:lnTo>
                  <a:lnTo>
                    <a:pt x="295" y="1068"/>
                  </a:lnTo>
                  <a:lnTo>
                    <a:pt x="300" y="1056"/>
                  </a:lnTo>
                  <a:lnTo>
                    <a:pt x="301" y="1056"/>
                  </a:lnTo>
                  <a:lnTo>
                    <a:pt x="302" y="1057"/>
                  </a:lnTo>
                  <a:lnTo>
                    <a:pt x="304" y="1059"/>
                  </a:lnTo>
                  <a:lnTo>
                    <a:pt x="299" y="1107"/>
                  </a:lnTo>
                  <a:lnTo>
                    <a:pt x="295" y="1155"/>
                  </a:lnTo>
                  <a:lnTo>
                    <a:pt x="284" y="1189"/>
                  </a:lnTo>
                  <a:lnTo>
                    <a:pt x="286" y="1162"/>
                  </a:lnTo>
                  <a:lnTo>
                    <a:pt x="286" y="1152"/>
                  </a:lnTo>
                  <a:close/>
                  <a:moveTo>
                    <a:pt x="190" y="1636"/>
                  </a:moveTo>
                  <a:lnTo>
                    <a:pt x="194" y="1631"/>
                  </a:lnTo>
                  <a:lnTo>
                    <a:pt x="203" y="1637"/>
                  </a:lnTo>
                  <a:lnTo>
                    <a:pt x="205" y="1657"/>
                  </a:lnTo>
                  <a:lnTo>
                    <a:pt x="201" y="1655"/>
                  </a:lnTo>
                  <a:lnTo>
                    <a:pt x="196" y="1653"/>
                  </a:lnTo>
                  <a:lnTo>
                    <a:pt x="193" y="1655"/>
                  </a:lnTo>
                  <a:lnTo>
                    <a:pt x="189" y="1657"/>
                  </a:lnTo>
                  <a:lnTo>
                    <a:pt x="190" y="1636"/>
                  </a:lnTo>
                  <a:close/>
                  <a:moveTo>
                    <a:pt x="210" y="2070"/>
                  </a:moveTo>
                  <a:lnTo>
                    <a:pt x="219" y="1995"/>
                  </a:lnTo>
                  <a:lnTo>
                    <a:pt x="224" y="2028"/>
                  </a:lnTo>
                  <a:lnTo>
                    <a:pt x="210" y="2070"/>
                  </a:lnTo>
                  <a:close/>
                  <a:moveTo>
                    <a:pt x="301" y="1489"/>
                  </a:moveTo>
                  <a:lnTo>
                    <a:pt x="293" y="1531"/>
                  </a:lnTo>
                  <a:lnTo>
                    <a:pt x="288" y="1552"/>
                  </a:lnTo>
                  <a:lnTo>
                    <a:pt x="268" y="1584"/>
                  </a:lnTo>
                  <a:lnTo>
                    <a:pt x="269" y="1649"/>
                  </a:lnTo>
                  <a:lnTo>
                    <a:pt x="254" y="1725"/>
                  </a:lnTo>
                  <a:lnTo>
                    <a:pt x="249" y="1794"/>
                  </a:lnTo>
                  <a:lnTo>
                    <a:pt x="231" y="1906"/>
                  </a:lnTo>
                  <a:lnTo>
                    <a:pt x="245" y="1796"/>
                  </a:lnTo>
                  <a:lnTo>
                    <a:pt x="240" y="1766"/>
                  </a:lnTo>
                  <a:lnTo>
                    <a:pt x="237" y="1759"/>
                  </a:lnTo>
                  <a:lnTo>
                    <a:pt x="235" y="1755"/>
                  </a:lnTo>
                  <a:lnTo>
                    <a:pt x="227" y="1746"/>
                  </a:lnTo>
                  <a:lnTo>
                    <a:pt x="228" y="1742"/>
                  </a:lnTo>
                  <a:lnTo>
                    <a:pt x="224" y="1741"/>
                  </a:lnTo>
                  <a:lnTo>
                    <a:pt x="224" y="1690"/>
                  </a:lnTo>
                  <a:lnTo>
                    <a:pt x="228" y="1688"/>
                  </a:lnTo>
                  <a:lnTo>
                    <a:pt x="233" y="1687"/>
                  </a:lnTo>
                  <a:lnTo>
                    <a:pt x="237" y="1685"/>
                  </a:lnTo>
                  <a:lnTo>
                    <a:pt x="242" y="1681"/>
                  </a:lnTo>
                  <a:lnTo>
                    <a:pt x="245" y="1677"/>
                  </a:lnTo>
                  <a:lnTo>
                    <a:pt x="246" y="1674"/>
                  </a:lnTo>
                  <a:lnTo>
                    <a:pt x="246" y="1639"/>
                  </a:lnTo>
                  <a:lnTo>
                    <a:pt x="251" y="1603"/>
                  </a:lnTo>
                  <a:lnTo>
                    <a:pt x="251" y="1577"/>
                  </a:lnTo>
                  <a:lnTo>
                    <a:pt x="259" y="1579"/>
                  </a:lnTo>
                  <a:lnTo>
                    <a:pt x="263" y="1575"/>
                  </a:lnTo>
                  <a:lnTo>
                    <a:pt x="268" y="1510"/>
                  </a:lnTo>
                  <a:lnTo>
                    <a:pt x="270" y="1512"/>
                  </a:lnTo>
                  <a:lnTo>
                    <a:pt x="277" y="1448"/>
                  </a:lnTo>
                  <a:lnTo>
                    <a:pt x="274" y="1444"/>
                  </a:lnTo>
                  <a:lnTo>
                    <a:pt x="277" y="1441"/>
                  </a:lnTo>
                  <a:lnTo>
                    <a:pt x="291" y="1476"/>
                  </a:lnTo>
                  <a:lnTo>
                    <a:pt x="307" y="1477"/>
                  </a:lnTo>
                  <a:lnTo>
                    <a:pt x="301" y="1489"/>
                  </a:lnTo>
                  <a:close/>
                  <a:moveTo>
                    <a:pt x="952" y="1067"/>
                  </a:moveTo>
                  <a:lnTo>
                    <a:pt x="946" y="1068"/>
                  </a:lnTo>
                  <a:lnTo>
                    <a:pt x="932" y="1063"/>
                  </a:lnTo>
                  <a:lnTo>
                    <a:pt x="902" y="1059"/>
                  </a:lnTo>
                  <a:lnTo>
                    <a:pt x="894" y="1063"/>
                  </a:lnTo>
                  <a:lnTo>
                    <a:pt x="893" y="1032"/>
                  </a:lnTo>
                  <a:lnTo>
                    <a:pt x="883" y="1010"/>
                  </a:lnTo>
                  <a:lnTo>
                    <a:pt x="884" y="980"/>
                  </a:lnTo>
                  <a:lnTo>
                    <a:pt x="889" y="961"/>
                  </a:lnTo>
                  <a:lnTo>
                    <a:pt x="894" y="918"/>
                  </a:lnTo>
                  <a:lnTo>
                    <a:pt x="908" y="961"/>
                  </a:lnTo>
                  <a:lnTo>
                    <a:pt x="940" y="1025"/>
                  </a:lnTo>
                  <a:lnTo>
                    <a:pt x="953" y="1049"/>
                  </a:lnTo>
                  <a:lnTo>
                    <a:pt x="952" y="10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26" name="组合 25"/>
          <p:cNvGrpSpPr>
            <a:grpSpLocks/>
          </p:cNvGrpSpPr>
          <p:nvPr/>
        </p:nvGrpSpPr>
        <p:grpSpPr bwMode="auto">
          <a:xfrm>
            <a:off x="2328190" y="1388746"/>
            <a:ext cx="1626870" cy="2796540"/>
            <a:chOff x="1925365" y="1156494"/>
            <a:chExt cx="1355725" cy="2330450"/>
          </a:xfrm>
          <a:solidFill>
            <a:schemeClr val="accent1"/>
          </a:solidFill>
        </p:grpSpPr>
        <p:sp>
          <p:nvSpPr>
            <p:cNvPr id="15377" name="Freeform 5"/>
            <p:cNvSpPr>
              <a:spLocks/>
            </p:cNvSpPr>
            <p:nvPr/>
          </p:nvSpPr>
          <p:spPr bwMode="gray">
            <a:xfrm>
              <a:off x="1925365" y="1156494"/>
              <a:ext cx="1066800" cy="2330450"/>
            </a:xfrm>
            <a:custGeom>
              <a:avLst/>
              <a:gdLst>
                <a:gd name="T0" fmla="*/ 387100736 w 1416"/>
                <a:gd name="T1" fmla="*/ 198567295 h 3094"/>
                <a:gd name="T2" fmla="*/ 408669533 w 1416"/>
                <a:gd name="T3" fmla="*/ 137294688 h 3094"/>
                <a:gd name="T4" fmla="*/ 374613299 w 1416"/>
                <a:gd name="T5" fmla="*/ 22125717 h 3094"/>
                <a:gd name="T6" fmla="*/ 232146529 w 1416"/>
                <a:gd name="T7" fmla="*/ 66945076 h 3094"/>
                <a:gd name="T8" fmla="*/ 187307026 w 1416"/>
                <a:gd name="T9" fmla="*/ 197432199 h 3094"/>
                <a:gd name="T10" fmla="*/ 181062931 w 1416"/>
                <a:gd name="T11" fmla="*/ 255300270 h 3094"/>
                <a:gd name="T12" fmla="*/ 23838761 w 1416"/>
                <a:gd name="T13" fmla="*/ 468617793 h 3094"/>
                <a:gd name="T14" fmla="*/ 71517036 w 1416"/>
                <a:gd name="T15" fmla="*/ 563930486 h 3094"/>
                <a:gd name="T16" fmla="*/ 225335885 w 1416"/>
                <a:gd name="T17" fmla="*/ 626904608 h 3094"/>
                <a:gd name="T18" fmla="*/ 71517036 w 1416"/>
                <a:gd name="T19" fmla="*/ 498686925 h 3094"/>
                <a:gd name="T20" fmla="*/ 197523746 w 1416"/>
                <a:gd name="T21" fmla="*/ 371603584 h 3094"/>
                <a:gd name="T22" fmla="*/ 272446104 w 1416"/>
                <a:gd name="T23" fmla="*/ 542939112 h 3094"/>
                <a:gd name="T24" fmla="*/ 190712348 w 1416"/>
                <a:gd name="T25" fmla="*/ 687609290 h 3094"/>
                <a:gd name="T26" fmla="*/ 194685726 w 1416"/>
                <a:gd name="T27" fmla="*/ 954823176 h 3094"/>
                <a:gd name="T28" fmla="*/ 262229385 w 1416"/>
                <a:gd name="T29" fmla="*/ 1145447810 h 3094"/>
                <a:gd name="T30" fmla="*/ 242363248 w 1416"/>
                <a:gd name="T31" fmla="*/ 1540879380 h 3094"/>
                <a:gd name="T32" fmla="*/ 200929068 w 1416"/>
                <a:gd name="T33" fmla="*/ 1579458345 h 3094"/>
                <a:gd name="T34" fmla="*/ 213416504 w 1416"/>
                <a:gd name="T35" fmla="*/ 1709378296 h 3094"/>
                <a:gd name="T36" fmla="*/ 228173904 w 1416"/>
                <a:gd name="T37" fmla="*/ 1678741992 h 3094"/>
                <a:gd name="T38" fmla="*/ 244066663 w 1416"/>
                <a:gd name="T39" fmla="*/ 1659452886 h 3094"/>
                <a:gd name="T40" fmla="*/ 356450577 w 1416"/>
                <a:gd name="T41" fmla="*/ 1755331998 h 3094"/>
                <a:gd name="T42" fmla="*/ 360991258 w 1416"/>
                <a:gd name="T43" fmla="*/ 1722426255 h 3094"/>
                <a:gd name="T44" fmla="*/ 342827782 w 1416"/>
                <a:gd name="T45" fmla="*/ 1652644568 h 3094"/>
                <a:gd name="T46" fmla="*/ 351341841 w 1416"/>
                <a:gd name="T47" fmla="*/ 1217498937 h 3094"/>
                <a:gd name="T48" fmla="*/ 362693919 w 1416"/>
                <a:gd name="T49" fmla="*/ 1116513774 h 3094"/>
                <a:gd name="T50" fmla="*/ 410939497 w 1416"/>
                <a:gd name="T51" fmla="*/ 959929227 h 3094"/>
                <a:gd name="T52" fmla="*/ 438184333 w 1416"/>
                <a:gd name="T53" fmla="*/ 645626542 h 3094"/>
                <a:gd name="T54" fmla="*/ 404128853 w 1416"/>
                <a:gd name="T55" fmla="*/ 462944570 h 3094"/>
                <a:gd name="T56" fmla="*/ 465429169 w 1416"/>
                <a:gd name="T57" fmla="*/ 529890400 h 3094"/>
                <a:gd name="T58" fmla="*/ 601651845 w 1416"/>
                <a:gd name="T59" fmla="*/ 475426111 h 3094"/>
                <a:gd name="T60" fmla="*/ 745821276 w 1416"/>
                <a:gd name="T61" fmla="*/ 335861983 h 3094"/>
                <a:gd name="T62" fmla="*/ 802580913 w 1416"/>
                <a:gd name="T63" fmla="*/ 252463659 h 3094"/>
                <a:gd name="T64" fmla="*/ 731063876 w 1416"/>
                <a:gd name="T65" fmla="*/ 284234306 h 3094"/>
                <a:gd name="T66" fmla="*/ 700413718 w 1416"/>
                <a:gd name="T67" fmla="*/ 252463659 h 3094"/>
                <a:gd name="T68" fmla="*/ 662384859 w 1416"/>
                <a:gd name="T69" fmla="*/ 325082711 h 3094"/>
                <a:gd name="T70" fmla="*/ 439886994 w 1416"/>
                <a:gd name="T71" fmla="*/ 344371817 h 3094"/>
                <a:gd name="T72" fmla="*/ 376884016 w 1416"/>
                <a:gd name="T73" fmla="*/ 249059877 h 3094"/>
                <a:gd name="T74" fmla="*/ 345665802 w 1416"/>
                <a:gd name="T75" fmla="*/ 214452619 h 309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416" h="3094">
                  <a:moveTo>
                    <a:pt x="609" y="378"/>
                  </a:moveTo>
                  <a:cubicBezTo>
                    <a:pt x="609" y="378"/>
                    <a:pt x="645" y="364"/>
                    <a:pt x="682" y="350"/>
                  </a:cubicBezTo>
                  <a:cubicBezTo>
                    <a:pt x="672" y="314"/>
                    <a:pt x="692" y="278"/>
                    <a:pt x="692" y="278"/>
                  </a:cubicBezTo>
                  <a:cubicBezTo>
                    <a:pt x="698" y="260"/>
                    <a:pt x="715" y="264"/>
                    <a:pt x="720" y="242"/>
                  </a:cubicBezTo>
                  <a:cubicBezTo>
                    <a:pt x="746" y="212"/>
                    <a:pt x="730" y="180"/>
                    <a:pt x="720" y="146"/>
                  </a:cubicBezTo>
                  <a:cubicBezTo>
                    <a:pt x="732" y="106"/>
                    <a:pt x="703" y="61"/>
                    <a:pt x="660" y="39"/>
                  </a:cubicBezTo>
                  <a:cubicBezTo>
                    <a:pt x="617" y="10"/>
                    <a:pt x="531" y="0"/>
                    <a:pt x="483" y="16"/>
                  </a:cubicBezTo>
                  <a:cubicBezTo>
                    <a:pt x="435" y="32"/>
                    <a:pt x="422" y="83"/>
                    <a:pt x="409" y="118"/>
                  </a:cubicBezTo>
                  <a:lnTo>
                    <a:pt x="384" y="223"/>
                  </a:lnTo>
                  <a:cubicBezTo>
                    <a:pt x="384" y="223"/>
                    <a:pt x="376" y="324"/>
                    <a:pt x="330" y="348"/>
                  </a:cubicBezTo>
                  <a:cubicBezTo>
                    <a:pt x="386" y="358"/>
                    <a:pt x="415" y="391"/>
                    <a:pt x="415" y="391"/>
                  </a:cubicBezTo>
                  <a:lnTo>
                    <a:pt x="319" y="450"/>
                  </a:lnTo>
                  <a:lnTo>
                    <a:pt x="244" y="550"/>
                  </a:lnTo>
                  <a:lnTo>
                    <a:pt x="42" y="826"/>
                  </a:lnTo>
                  <a:cubicBezTo>
                    <a:pt x="2" y="886"/>
                    <a:pt x="0" y="892"/>
                    <a:pt x="4" y="907"/>
                  </a:cubicBezTo>
                  <a:cubicBezTo>
                    <a:pt x="8" y="922"/>
                    <a:pt x="70" y="943"/>
                    <a:pt x="126" y="994"/>
                  </a:cubicBezTo>
                  <a:lnTo>
                    <a:pt x="368" y="1150"/>
                  </a:lnTo>
                  <a:lnTo>
                    <a:pt x="397" y="1105"/>
                  </a:lnTo>
                  <a:lnTo>
                    <a:pt x="265" y="1008"/>
                  </a:lnTo>
                  <a:lnTo>
                    <a:pt x="126" y="879"/>
                  </a:lnTo>
                  <a:lnTo>
                    <a:pt x="147" y="841"/>
                  </a:lnTo>
                  <a:cubicBezTo>
                    <a:pt x="147" y="841"/>
                    <a:pt x="247" y="748"/>
                    <a:pt x="348" y="655"/>
                  </a:cubicBezTo>
                  <a:cubicBezTo>
                    <a:pt x="384" y="708"/>
                    <a:pt x="404" y="724"/>
                    <a:pt x="426" y="774"/>
                  </a:cubicBezTo>
                  <a:cubicBezTo>
                    <a:pt x="448" y="824"/>
                    <a:pt x="484" y="902"/>
                    <a:pt x="480" y="957"/>
                  </a:cubicBezTo>
                  <a:lnTo>
                    <a:pt x="399" y="1102"/>
                  </a:lnTo>
                  <a:lnTo>
                    <a:pt x="336" y="1212"/>
                  </a:lnTo>
                  <a:cubicBezTo>
                    <a:pt x="322" y="1244"/>
                    <a:pt x="314" y="1268"/>
                    <a:pt x="315" y="1293"/>
                  </a:cubicBezTo>
                  <a:cubicBezTo>
                    <a:pt x="316" y="1318"/>
                    <a:pt x="334" y="1618"/>
                    <a:pt x="343" y="1683"/>
                  </a:cubicBezTo>
                  <a:lnTo>
                    <a:pt x="367" y="1686"/>
                  </a:lnTo>
                  <a:cubicBezTo>
                    <a:pt x="367" y="1686"/>
                    <a:pt x="414" y="1852"/>
                    <a:pt x="462" y="2019"/>
                  </a:cubicBezTo>
                  <a:cubicBezTo>
                    <a:pt x="417" y="2130"/>
                    <a:pt x="413" y="2159"/>
                    <a:pt x="409" y="2274"/>
                  </a:cubicBezTo>
                  <a:cubicBezTo>
                    <a:pt x="405" y="2389"/>
                    <a:pt x="430" y="2635"/>
                    <a:pt x="427" y="2716"/>
                  </a:cubicBezTo>
                  <a:lnTo>
                    <a:pt x="402" y="2755"/>
                  </a:lnTo>
                  <a:lnTo>
                    <a:pt x="354" y="2784"/>
                  </a:lnTo>
                  <a:cubicBezTo>
                    <a:pt x="354" y="2784"/>
                    <a:pt x="347" y="2819"/>
                    <a:pt x="340" y="2854"/>
                  </a:cubicBezTo>
                  <a:cubicBezTo>
                    <a:pt x="375" y="2899"/>
                    <a:pt x="376" y="3013"/>
                    <a:pt x="376" y="3013"/>
                  </a:cubicBezTo>
                  <a:lnTo>
                    <a:pt x="393" y="3009"/>
                  </a:lnTo>
                  <a:lnTo>
                    <a:pt x="402" y="2959"/>
                  </a:lnTo>
                  <a:lnTo>
                    <a:pt x="424" y="2961"/>
                  </a:lnTo>
                  <a:lnTo>
                    <a:pt x="430" y="2925"/>
                  </a:lnTo>
                  <a:lnTo>
                    <a:pt x="487" y="3058"/>
                  </a:lnTo>
                  <a:cubicBezTo>
                    <a:pt x="520" y="3086"/>
                    <a:pt x="599" y="3091"/>
                    <a:pt x="628" y="3094"/>
                  </a:cubicBezTo>
                  <a:lnTo>
                    <a:pt x="661" y="3075"/>
                  </a:lnTo>
                  <a:lnTo>
                    <a:pt x="636" y="3036"/>
                  </a:lnTo>
                  <a:lnTo>
                    <a:pt x="690" y="3021"/>
                  </a:lnTo>
                  <a:lnTo>
                    <a:pt x="604" y="2913"/>
                  </a:lnTo>
                  <a:cubicBezTo>
                    <a:pt x="578" y="2861"/>
                    <a:pt x="574" y="2833"/>
                    <a:pt x="532" y="2710"/>
                  </a:cubicBezTo>
                  <a:cubicBezTo>
                    <a:pt x="534" y="2582"/>
                    <a:pt x="602" y="2260"/>
                    <a:pt x="619" y="2146"/>
                  </a:cubicBezTo>
                  <a:cubicBezTo>
                    <a:pt x="635" y="2031"/>
                    <a:pt x="634" y="2055"/>
                    <a:pt x="637" y="2025"/>
                  </a:cubicBezTo>
                  <a:cubicBezTo>
                    <a:pt x="640" y="1995"/>
                    <a:pt x="642" y="1980"/>
                    <a:pt x="639" y="1968"/>
                  </a:cubicBezTo>
                  <a:cubicBezTo>
                    <a:pt x="670" y="1830"/>
                    <a:pt x="702" y="1693"/>
                    <a:pt x="702" y="1693"/>
                  </a:cubicBezTo>
                  <a:lnTo>
                    <a:pt x="724" y="1692"/>
                  </a:lnTo>
                  <a:cubicBezTo>
                    <a:pt x="724" y="1692"/>
                    <a:pt x="763" y="1505"/>
                    <a:pt x="771" y="1413"/>
                  </a:cubicBezTo>
                  <a:cubicBezTo>
                    <a:pt x="779" y="1321"/>
                    <a:pt x="778" y="1218"/>
                    <a:pt x="772" y="1138"/>
                  </a:cubicBezTo>
                  <a:cubicBezTo>
                    <a:pt x="766" y="1082"/>
                    <a:pt x="745" y="994"/>
                    <a:pt x="735" y="934"/>
                  </a:cubicBezTo>
                  <a:lnTo>
                    <a:pt x="712" y="816"/>
                  </a:lnTo>
                  <a:lnTo>
                    <a:pt x="735" y="786"/>
                  </a:lnTo>
                  <a:lnTo>
                    <a:pt x="820" y="934"/>
                  </a:lnTo>
                  <a:cubicBezTo>
                    <a:pt x="849" y="968"/>
                    <a:pt x="867" y="1006"/>
                    <a:pt x="907" y="990"/>
                  </a:cubicBezTo>
                  <a:cubicBezTo>
                    <a:pt x="947" y="974"/>
                    <a:pt x="1004" y="894"/>
                    <a:pt x="1060" y="838"/>
                  </a:cubicBezTo>
                  <a:lnTo>
                    <a:pt x="1204" y="646"/>
                  </a:lnTo>
                  <a:cubicBezTo>
                    <a:pt x="1246" y="605"/>
                    <a:pt x="1286" y="608"/>
                    <a:pt x="1314" y="592"/>
                  </a:cubicBezTo>
                  <a:cubicBezTo>
                    <a:pt x="1342" y="576"/>
                    <a:pt x="1357" y="572"/>
                    <a:pt x="1374" y="547"/>
                  </a:cubicBezTo>
                  <a:cubicBezTo>
                    <a:pt x="1391" y="522"/>
                    <a:pt x="1416" y="462"/>
                    <a:pt x="1414" y="445"/>
                  </a:cubicBezTo>
                  <a:cubicBezTo>
                    <a:pt x="1401" y="435"/>
                    <a:pt x="1386" y="436"/>
                    <a:pt x="1365" y="445"/>
                  </a:cubicBezTo>
                  <a:lnTo>
                    <a:pt x="1288" y="501"/>
                  </a:lnTo>
                  <a:lnTo>
                    <a:pt x="1209" y="528"/>
                  </a:lnTo>
                  <a:lnTo>
                    <a:pt x="1234" y="445"/>
                  </a:lnTo>
                  <a:cubicBezTo>
                    <a:pt x="1231" y="435"/>
                    <a:pt x="1203" y="447"/>
                    <a:pt x="1192" y="468"/>
                  </a:cubicBezTo>
                  <a:lnTo>
                    <a:pt x="1167" y="573"/>
                  </a:lnTo>
                  <a:cubicBezTo>
                    <a:pt x="1117" y="639"/>
                    <a:pt x="957" y="856"/>
                    <a:pt x="892" y="862"/>
                  </a:cubicBezTo>
                  <a:cubicBezTo>
                    <a:pt x="852" y="790"/>
                    <a:pt x="801" y="672"/>
                    <a:pt x="775" y="607"/>
                  </a:cubicBezTo>
                  <a:cubicBezTo>
                    <a:pt x="751" y="543"/>
                    <a:pt x="766" y="508"/>
                    <a:pt x="747" y="480"/>
                  </a:cubicBezTo>
                  <a:cubicBezTo>
                    <a:pt x="728" y="449"/>
                    <a:pt x="683" y="452"/>
                    <a:pt x="664" y="439"/>
                  </a:cubicBezTo>
                  <a:cubicBezTo>
                    <a:pt x="645" y="426"/>
                    <a:pt x="643" y="412"/>
                    <a:pt x="634" y="402"/>
                  </a:cubicBezTo>
                  <a:lnTo>
                    <a:pt x="609" y="378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5378" name="Freeform 6"/>
            <p:cNvSpPr>
              <a:spLocks/>
            </p:cNvSpPr>
            <p:nvPr/>
          </p:nvSpPr>
          <p:spPr bwMode="gray">
            <a:xfrm>
              <a:off x="2423840" y="2042319"/>
              <a:ext cx="660400" cy="1444625"/>
            </a:xfrm>
            <a:custGeom>
              <a:avLst/>
              <a:gdLst>
                <a:gd name="T0" fmla="*/ 148344682 w 1416"/>
                <a:gd name="T1" fmla="*/ 76302254 h 3094"/>
                <a:gd name="T2" fmla="*/ 156610409 w 1416"/>
                <a:gd name="T3" fmla="*/ 52757761 h 3094"/>
                <a:gd name="T4" fmla="*/ 143559580 w 1416"/>
                <a:gd name="T5" fmla="*/ 8502463 h 3094"/>
                <a:gd name="T6" fmla="*/ 88963249 w 1416"/>
                <a:gd name="T7" fmla="*/ 25724971 h 3094"/>
                <a:gd name="T8" fmla="*/ 71779790 w 1416"/>
                <a:gd name="T9" fmla="*/ 75866158 h 3094"/>
                <a:gd name="T10" fmla="*/ 69387239 w 1416"/>
                <a:gd name="T11" fmla="*/ 98102831 h 3094"/>
                <a:gd name="T12" fmla="*/ 9135533 w 1416"/>
                <a:gd name="T13" fmla="*/ 180073393 h 3094"/>
                <a:gd name="T14" fmla="*/ 27406600 w 1416"/>
                <a:gd name="T15" fmla="*/ 216698419 h 3094"/>
                <a:gd name="T16" fmla="*/ 86353363 w 1416"/>
                <a:gd name="T17" fmla="*/ 240897522 h 3094"/>
                <a:gd name="T18" fmla="*/ 27406600 w 1416"/>
                <a:gd name="T19" fmla="*/ 191627592 h 3094"/>
                <a:gd name="T20" fmla="*/ 75695085 w 1416"/>
                <a:gd name="T21" fmla="*/ 142794224 h 3094"/>
                <a:gd name="T22" fmla="*/ 104406628 w 1416"/>
                <a:gd name="T23" fmla="*/ 208632518 h 3094"/>
                <a:gd name="T24" fmla="*/ 73084733 w 1416"/>
                <a:gd name="T25" fmla="*/ 264223967 h 3094"/>
                <a:gd name="T26" fmla="*/ 74607477 w 1416"/>
                <a:gd name="T27" fmla="*/ 366905335 h 3094"/>
                <a:gd name="T28" fmla="*/ 100491333 w 1416"/>
                <a:gd name="T29" fmla="*/ 440155386 h 3094"/>
                <a:gd name="T30" fmla="*/ 92878544 w 1416"/>
                <a:gd name="T31" fmla="*/ 592105750 h 3094"/>
                <a:gd name="T32" fmla="*/ 77000028 w 1416"/>
                <a:gd name="T33" fmla="*/ 606930199 h 3094"/>
                <a:gd name="T34" fmla="*/ 81785130 w 1416"/>
                <a:gd name="T35" fmla="*/ 656853805 h 3094"/>
                <a:gd name="T36" fmla="*/ 87440505 w 1416"/>
                <a:gd name="T37" fmla="*/ 645081559 h 3094"/>
                <a:gd name="T38" fmla="*/ 93531016 w 1416"/>
                <a:gd name="T39" fmla="*/ 637669335 h 3094"/>
                <a:gd name="T40" fmla="*/ 136598796 w 1416"/>
                <a:gd name="T41" fmla="*/ 674512408 h 3094"/>
                <a:gd name="T42" fmla="*/ 138338876 w 1416"/>
                <a:gd name="T43" fmla="*/ 661867971 h 3094"/>
                <a:gd name="T44" fmla="*/ 131378558 w 1416"/>
                <a:gd name="T45" fmla="*/ 635053228 h 3094"/>
                <a:gd name="T46" fmla="*/ 134641382 w 1416"/>
                <a:gd name="T47" fmla="*/ 467842320 h 3094"/>
                <a:gd name="T48" fmla="*/ 138991347 w 1416"/>
                <a:gd name="T49" fmla="*/ 429036816 h 3094"/>
                <a:gd name="T50" fmla="*/ 157480215 w 1416"/>
                <a:gd name="T51" fmla="*/ 368867298 h 3094"/>
                <a:gd name="T52" fmla="*/ 167921158 w 1416"/>
                <a:gd name="T53" fmla="*/ 248091699 h 3094"/>
                <a:gd name="T54" fmla="*/ 154870329 w 1416"/>
                <a:gd name="T55" fmla="*/ 177893382 h 3094"/>
                <a:gd name="T56" fmla="*/ 178361634 w 1416"/>
                <a:gd name="T57" fmla="*/ 203618353 h 3094"/>
                <a:gd name="T58" fmla="*/ 230564948 w 1416"/>
                <a:gd name="T59" fmla="*/ 182689500 h 3094"/>
                <a:gd name="T60" fmla="*/ 285813751 w 1416"/>
                <a:gd name="T61" fmla="*/ 129060015 h 3094"/>
                <a:gd name="T62" fmla="*/ 307564977 w 1416"/>
                <a:gd name="T63" fmla="*/ 97013059 h 3094"/>
                <a:gd name="T64" fmla="*/ 280158377 w 1416"/>
                <a:gd name="T65" fmla="*/ 109221401 h 3094"/>
                <a:gd name="T66" fmla="*/ 268412491 w 1416"/>
                <a:gd name="T67" fmla="*/ 97013059 h 3094"/>
                <a:gd name="T68" fmla="*/ 253838918 w 1416"/>
                <a:gd name="T69" fmla="*/ 124917574 h 3094"/>
                <a:gd name="T70" fmla="*/ 168573629 w 1416"/>
                <a:gd name="T71" fmla="*/ 132329798 h 3094"/>
                <a:gd name="T72" fmla="*/ 144429387 w 1416"/>
                <a:gd name="T73" fmla="*/ 95704772 h 3094"/>
                <a:gd name="T74" fmla="*/ 132466166 w 1416"/>
                <a:gd name="T75" fmla="*/ 82406658 h 309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416" h="3094">
                  <a:moveTo>
                    <a:pt x="609" y="378"/>
                  </a:moveTo>
                  <a:cubicBezTo>
                    <a:pt x="609" y="378"/>
                    <a:pt x="645" y="364"/>
                    <a:pt x="682" y="350"/>
                  </a:cubicBezTo>
                  <a:cubicBezTo>
                    <a:pt x="672" y="314"/>
                    <a:pt x="692" y="278"/>
                    <a:pt x="692" y="278"/>
                  </a:cubicBezTo>
                  <a:cubicBezTo>
                    <a:pt x="698" y="260"/>
                    <a:pt x="715" y="264"/>
                    <a:pt x="720" y="242"/>
                  </a:cubicBezTo>
                  <a:cubicBezTo>
                    <a:pt x="746" y="212"/>
                    <a:pt x="730" y="180"/>
                    <a:pt x="720" y="146"/>
                  </a:cubicBezTo>
                  <a:cubicBezTo>
                    <a:pt x="732" y="106"/>
                    <a:pt x="703" y="61"/>
                    <a:pt x="660" y="39"/>
                  </a:cubicBezTo>
                  <a:cubicBezTo>
                    <a:pt x="617" y="10"/>
                    <a:pt x="531" y="0"/>
                    <a:pt x="483" y="16"/>
                  </a:cubicBezTo>
                  <a:cubicBezTo>
                    <a:pt x="435" y="32"/>
                    <a:pt x="422" y="83"/>
                    <a:pt x="409" y="118"/>
                  </a:cubicBezTo>
                  <a:lnTo>
                    <a:pt x="384" y="223"/>
                  </a:lnTo>
                  <a:cubicBezTo>
                    <a:pt x="384" y="223"/>
                    <a:pt x="376" y="324"/>
                    <a:pt x="330" y="348"/>
                  </a:cubicBezTo>
                  <a:cubicBezTo>
                    <a:pt x="386" y="358"/>
                    <a:pt x="415" y="391"/>
                    <a:pt x="415" y="391"/>
                  </a:cubicBezTo>
                  <a:lnTo>
                    <a:pt x="319" y="450"/>
                  </a:lnTo>
                  <a:lnTo>
                    <a:pt x="244" y="550"/>
                  </a:lnTo>
                  <a:lnTo>
                    <a:pt x="42" y="826"/>
                  </a:lnTo>
                  <a:cubicBezTo>
                    <a:pt x="2" y="886"/>
                    <a:pt x="0" y="892"/>
                    <a:pt x="4" y="907"/>
                  </a:cubicBezTo>
                  <a:cubicBezTo>
                    <a:pt x="8" y="922"/>
                    <a:pt x="70" y="943"/>
                    <a:pt x="126" y="994"/>
                  </a:cubicBezTo>
                  <a:lnTo>
                    <a:pt x="368" y="1150"/>
                  </a:lnTo>
                  <a:lnTo>
                    <a:pt x="397" y="1105"/>
                  </a:lnTo>
                  <a:lnTo>
                    <a:pt x="265" y="1008"/>
                  </a:lnTo>
                  <a:lnTo>
                    <a:pt x="126" y="879"/>
                  </a:lnTo>
                  <a:lnTo>
                    <a:pt x="147" y="841"/>
                  </a:lnTo>
                  <a:cubicBezTo>
                    <a:pt x="147" y="841"/>
                    <a:pt x="247" y="748"/>
                    <a:pt x="348" y="655"/>
                  </a:cubicBezTo>
                  <a:cubicBezTo>
                    <a:pt x="384" y="708"/>
                    <a:pt x="404" y="724"/>
                    <a:pt x="426" y="774"/>
                  </a:cubicBezTo>
                  <a:cubicBezTo>
                    <a:pt x="448" y="824"/>
                    <a:pt x="484" y="902"/>
                    <a:pt x="480" y="957"/>
                  </a:cubicBezTo>
                  <a:lnTo>
                    <a:pt x="399" y="1102"/>
                  </a:lnTo>
                  <a:lnTo>
                    <a:pt x="336" y="1212"/>
                  </a:lnTo>
                  <a:cubicBezTo>
                    <a:pt x="322" y="1244"/>
                    <a:pt x="314" y="1268"/>
                    <a:pt x="315" y="1293"/>
                  </a:cubicBezTo>
                  <a:cubicBezTo>
                    <a:pt x="316" y="1318"/>
                    <a:pt x="334" y="1618"/>
                    <a:pt x="343" y="1683"/>
                  </a:cubicBezTo>
                  <a:lnTo>
                    <a:pt x="367" y="1686"/>
                  </a:lnTo>
                  <a:cubicBezTo>
                    <a:pt x="367" y="1686"/>
                    <a:pt x="414" y="1852"/>
                    <a:pt x="462" y="2019"/>
                  </a:cubicBezTo>
                  <a:cubicBezTo>
                    <a:pt x="417" y="2130"/>
                    <a:pt x="413" y="2159"/>
                    <a:pt x="409" y="2274"/>
                  </a:cubicBezTo>
                  <a:cubicBezTo>
                    <a:pt x="405" y="2389"/>
                    <a:pt x="430" y="2635"/>
                    <a:pt x="427" y="2716"/>
                  </a:cubicBezTo>
                  <a:lnTo>
                    <a:pt x="402" y="2755"/>
                  </a:lnTo>
                  <a:lnTo>
                    <a:pt x="354" y="2784"/>
                  </a:lnTo>
                  <a:cubicBezTo>
                    <a:pt x="354" y="2784"/>
                    <a:pt x="347" y="2819"/>
                    <a:pt x="340" y="2854"/>
                  </a:cubicBezTo>
                  <a:cubicBezTo>
                    <a:pt x="375" y="2899"/>
                    <a:pt x="376" y="3013"/>
                    <a:pt x="376" y="3013"/>
                  </a:cubicBezTo>
                  <a:lnTo>
                    <a:pt x="393" y="3009"/>
                  </a:lnTo>
                  <a:lnTo>
                    <a:pt x="402" y="2959"/>
                  </a:lnTo>
                  <a:lnTo>
                    <a:pt x="424" y="2961"/>
                  </a:lnTo>
                  <a:lnTo>
                    <a:pt x="430" y="2925"/>
                  </a:lnTo>
                  <a:lnTo>
                    <a:pt x="487" y="3058"/>
                  </a:lnTo>
                  <a:cubicBezTo>
                    <a:pt x="520" y="3086"/>
                    <a:pt x="599" y="3091"/>
                    <a:pt x="628" y="3094"/>
                  </a:cubicBezTo>
                  <a:lnTo>
                    <a:pt x="661" y="3075"/>
                  </a:lnTo>
                  <a:lnTo>
                    <a:pt x="636" y="3036"/>
                  </a:lnTo>
                  <a:lnTo>
                    <a:pt x="690" y="3021"/>
                  </a:lnTo>
                  <a:lnTo>
                    <a:pt x="604" y="2913"/>
                  </a:lnTo>
                  <a:cubicBezTo>
                    <a:pt x="578" y="2861"/>
                    <a:pt x="574" y="2833"/>
                    <a:pt x="532" y="2710"/>
                  </a:cubicBezTo>
                  <a:cubicBezTo>
                    <a:pt x="534" y="2582"/>
                    <a:pt x="602" y="2260"/>
                    <a:pt x="619" y="2146"/>
                  </a:cubicBezTo>
                  <a:cubicBezTo>
                    <a:pt x="635" y="2031"/>
                    <a:pt x="634" y="2055"/>
                    <a:pt x="637" y="2025"/>
                  </a:cubicBezTo>
                  <a:cubicBezTo>
                    <a:pt x="640" y="1995"/>
                    <a:pt x="642" y="1980"/>
                    <a:pt x="639" y="1968"/>
                  </a:cubicBezTo>
                  <a:cubicBezTo>
                    <a:pt x="670" y="1830"/>
                    <a:pt x="702" y="1693"/>
                    <a:pt x="702" y="1693"/>
                  </a:cubicBezTo>
                  <a:lnTo>
                    <a:pt x="724" y="1692"/>
                  </a:lnTo>
                  <a:cubicBezTo>
                    <a:pt x="724" y="1692"/>
                    <a:pt x="763" y="1505"/>
                    <a:pt x="771" y="1413"/>
                  </a:cubicBezTo>
                  <a:cubicBezTo>
                    <a:pt x="779" y="1321"/>
                    <a:pt x="778" y="1218"/>
                    <a:pt x="772" y="1138"/>
                  </a:cubicBezTo>
                  <a:cubicBezTo>
                    <a:pt x="766" y="1082"/>
                    <a:pt x="745" y="994"/>
                    <a:pt x="735" y="934"/>
                  </a:cubicBezTo>
                  <a:lnTo>
                    <a:pt x="712" y="816"/>
                  </a:lnTo>
                  <a:lnTo>
                    <a:pt x="735" y="786"/>
                  </a:lnTo>
                  <a:lnTo>
                    <a:pt x="820" y="934"/>
                  </a:lnTo>
                  <a:cubicBezTo>
                    <a:pt x="849" y="968"/>
                    <a:pt x="867" y="1006"/>
                    <a:pt x="907" y="990"/>
                  </a:cubicBezTo>
                  <a:cubicBezTo>
                    <a:pt x="947" y="974"/>
                    <a:pt x="1004" y="894"/>
                    <a:pt x="1060" y="838"/>
                  </a:cubicBezTo>
                  <a:lnTo>
                    <a:pt x="1204" y="646"/>
                  </a:lnTo>
                  <a:cubicBezTo>
                    <a:pt x="1246" y="605"/>
                    <a:pt x="1286" y="608"/>
                    <a:pt x="1314" y="592"/>
                  </a:cubicBezTo>
                  <a:cubicBezTo>
                    <a:pt x="1342" y="576"/>
                    <a:pt x="1357" y="572"/>
                    <a:pt x="1374" y="547"/>
                  </a:cubicBezTo>
                  <a:cubicBezTo>
                    <a:pt x="1391" y="522"/>
                    <a:pt x="1416" y="462"/>
                    <a:pt x="1414" y="445"/>
                  </a:cubicBezTo>
                  <a:cubicBezTo>
                    <a:pt x="1401" y="435"/>
                    <a:pt x="1386" y="436"/>
                    <a:pt x="1365" y="445"/>
                  </a:cubicBezTo>
                  <a:lnTo>
                    <a:pt x="1288" y="501"/>
                  </a:lnTo>
                  <a:lnTo>
                    <a:pt x="1209" y="528"/>
                  </a:lnTo>
                  <a:lnTo>
                    <a:pt x="1234" y="445"/>
                  </a:lnTo>
                  <a:cubicBezTo>
                    <a:pt x="1231" y="435"/>
                    <a:pt x="1203" y="447"/>
                    <a:pt x="1192" y="468"/>
                  </a:cubicBezTo>
                  <a:lnTo>
                    <a:pt x="1167" y="573"/>
                  </a:lnTo>
                  <a:cubicBezTo>
                    <a:pt x="1117" y="639"/>
                    <a:pt x="957" y="856"/>
                    <a:pt x="892" y="862"/>
                  </a:cubicBezTo>
                  <a:cubicBezTo>
                    <a:pt x="852" y="790"/>
                    <a:pt x="801" y="672"/>
                    <a:pt x="775" y="607"/>
                  </a:cubicBezTo>
                  <a:cubicBezTo>
                    <a:pt x="751" y="543"/>
                    <a:pt x="766" y="508"/>
                    <a:pt x="747" y="480"/>
                  </a:cubicBezTo>
                  <a:cubicBezTo>
                    <a:pt x="728" y="449"/>
                    <a:pt x="683" y="452"/>
                    <a:pt x="664" y="439"/>
                  </a:cubicBezTo>
                  <a:cubicBezTo>
                    <a:pt x="645" y="426"/>
                    <a:pt x="643" y="412"/>
                    <a:pt x="634" y="402"/>
                  </a:cubicBezTo>
                  <a:lnTo>
                    <a:pt x="609" y="378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5379" name="Freeform 12"/>
            <p:cNvSpPr>
              <a:spLocks/>
            </p:cNvSpPr>
            <p:nvPr/>
          </p:nvSpPr>
          <p:spPr bwMode="gray">
            <a:xfrm>
              <a:off x="2619103" y="2042319"/>
              <a:ext cx="661987" cy="1444625"/>
            </a:xfrm>
            <a:custGeom>
              <a:avLst/>
              <a:gdLst>
                <a:gd name="T0" fmla="*/ 149058341 w 1416"/>
                <a:gd name="T1" fmla="*/ 76302254 h 3094"/>
                <a:gd name="T2" fmla="*/ 157364034 w 1416"/>
                <a:gd name="T3" fmla="*/ 52757761 h 3094"/>
                <a:gd name="T4" fmla="*/ 144250053 w 1416"/>
                <a:gd name="T5" fmla="*/ 8502463 h 3094"/>
                <a:gd name="T6" fmla="*/ 89391620 w 1416"/>
                <a:gd name="T7" fmla="*/ 25724971 h 3094"/>
                <a:gd name="T8" fmla="*/ 72125260 w 1416"/>
                <a:gd name="T9" fmla="*/ 75866158 h 3094"/>
                <a:gd name="T10" fmla="*/ 69720882 w 1416"/>
                <a:gd name="T11" fmla="*/ 98102831 h 3094"/>
                <a:gd name="T12" fmla="*/ 9179460 w 1416"/>
                <a:gd name="T13" fmla="*/ 180073393 h 3094"/>
                <a:gd name="T14" fmla="*/ 27538846 w 1416"/>
                <a:gd name="T15" fmla="*/ 216698419 h 3094"/>
                <a:gd name="T16" fmla="*/ 86768450 w 1416"/>
                <a:gd name="T17" fmla="*/ 240897522 h 3094"/>
                <a:gd name="T18" fmla="*/ 27538846 w 1416"/>
                <a:gd name="T19" fmla="*/ 191627592 h 3094"/>
                <a:gd name="T20" fmla="*/ 76059314 w 1416"/>
                <a:gd name="T21" fmla="*/ 142794224 h 3094"/>
                <a:gd name="T22" fmla="*/ 104909044 w 1416"/>
                <a:gd name="T23" fmla="*/ 208632518 h 3094"/>
                <a:gd name="T24" fmla="*/ 73436612 w 1416"/>
                <a:gd name="T25" fmla="*/ 264223967 h 3094"/>
                <a:gd name="T26" fmla="*/ 74966288 w 1416"/>
                <a:gd name="T27" fmla="*/ 366905335 h 3094"/>
                <a:gd name="T28" fmla="*/ 100974990 w 1416"/>
                <a:gd name="T29" fmla="*/ 440155386 h 3094"/>
                <a:gd name="T30" fmla="*/ 93325674 w 1416"/>
                <a:gd name="T31" fmla="*/ 592105750 h 3094"/>
                <a:gd name="T32" fmla="*/ 77370666 w 1416"/>
                <a:gd name="T33" fmla="*/ 606930199 h 3094"/>
                <a:gd name="T34" fmla="*/ 82178954 w 1416"/>
                <a:gd name="T35" fmla="*/ 656853805 h 3094"/>
                <a:gd name="T36" fmla="*/ 87861477 w 1416"/>
                <a:gd name="T37" fmla="*/ 645081559 h 3094"/>
                <a:gd name="T38" fmla="*/ 93981116 w 1416"/>
                <a:gd name="T39" fmla="*/ 637669335 h 3094"/>
                <a:gd name="T40" fmla="*/ 137256179 w 1416"/>
                <a:gd name="T41" fmla="*/ 674512408 h 3094"/>
                <a:gd name="T42" fmla="*/ 139004647 w 1416"/>
                <a:gd name="T43" fmla="*/ 661867971 h 3094"/>
                <a:gd name="T44" fmla="*/ 132010773 w 1416"/>
                <a:gd name="T45" fmla="*/ 635053228 h 3094"/>
                <a:gd name="T46" fmla="*/ 135289386 w 1416"/>
                <a:gd name="T47" fmla="*/ 467842320 h 3094"/>
                <a:gd name="T48" fmla="*/ 139660557 w 1416"/>
                <a:gd name="T49" fmla="*/ 429036816 h 3094"/>
                <a:gd name="T50" fmla="*/ 158238268 w 1416"/>
                <a:gd name="T51" fmla="*/ 368867298 h 3094"/>
                <a:gd name="T52" fmla="*/ 168729079 w 1416"/>
                <a:gd name="T53" fmla="*/ 248091699 h 3094"/>
                <a:gd name="T54" fmla="*/ 155615566 w 1416"/>
                <a:gd name="T55" fmla="*/ 177893382 h 3094"/>
                <a:gd name="T56" fmla="*/ 179219890 w 1416"/>
                <a:gd name="T57" fmla="*/ 203618353 h 3094"/>
                <a:gd name="T58" fmla="*/ 231674412 w 1416"/>
                <a:gd name="T59" fmla="*/ 182689500 h 3094"/>
                <a:gd name="T60" fmla="*/ 287188754 w 1416"/>
                <a:gd name="T61" fmla="*/ 129060015 h 3094"/>
                <a:gd name="T62" fmla="*/ 309045078 w 1416"/>
                <a:gd name="T63" fmla="*/ 97013059 h 3094"/>
                <a:gd name="T64" fmla="*/ 281506232 w 1416"/>
                <a:gd name="T65" fmla="*/ 109221401 h 3094"/>
                <a:gd name="T66" fmla="*/ 269704069 w 1416"/>
                <a:gd name="T67" fmla="*/ 97013059 h 3094"/>
                <a:gd name="T68" fmla="*/ 255060412 w 1416"/>
                <a:gd name="T69" fmla="*/ 124917574 h 3094"/>
                <a:gd name="T70" fmla="*/ 169384521 w 1416"/>
                <a:gd name="T71" fmla="*/ 132329798 h 3094"/>
                <a:gd name="T72" fmla="*/ 145124287 w 1416"/>
                <a:gd name="T73" fmla="*/ 95704772 h 3094"/>
                <a:gd name="T74" fmla="*/ 133103800 w 1416"/>
                <a:gd name="T75" fmla="*/ 82406658 h 309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416" h="3094">
                  <a:moveTo>
                    <a:pt x="609" y="378"/>
                  </a:moveTo>
                  <a:cubicBezTo>
                    <a:pt x="609" y="378"/>
                    <a:pt x="645" y="364"/>
                    <a:pt x="682" y="350"/>
                  </a:cubicBezTo>
                  <a:cubicBezTo>
                    <a:pt x="672" y="314"/>
                    <a:pt x="692" y="278"/>
                    <a:pt x="692" y="278"/>
                  </a:cubicBezTo>
                  <a:cubicBezTo>
                    <a:pt x="698" y="260"/>
                    <a:pt x="715" y="264"/>
                    <a:pt x="720" y="242"/>
                  </a:cubicBezTo>
                  <a:cubicBezTo>
                    <a:pt x="746" y="212"/>
                    <a:pt x="730" y="180"/>
                    <a:pt x="720" y="146"/>
                  </a:cubicBezTo>
                  <a:cubicBezTo>
                    <a:pt x="732" y="106"/>
                    <a:pt x="703" y="61"/>
                    <a:pt x="660" y="39"/>
                  </a:cubicBezTo>
                  <a:cubicBezTo>
                    <a:pt x="617" y="10"/>
                    <a:pt x="531" y="0"/>
                    <a:pt x="483" y="16"/>
                  </a:cubicBezTo>
                  <a:cubicBezTo>
                    <a:pt x="435" y="32"/>
                    <a:pt x="422" y="83"/>
                    <a:pt x="409" y="118"/>
                  </a:cubicBezTo>
                  <a:lnTo>
                    <a:pt x="384" y="223"/>
                  </a:lnTo>
                  <a:cubicBezTo>
                    <a:pt x="384" y="223"/>
                    <a:pt x="376" y="324"/>
                    <a:pt x="330" y="348"/>
                  </a:cubicBezTo>
                  <a:cubicBezTo>
                    <a:pt x="386" y="358"/>
                    <a:pt x="415" y="391"/>
                    <a:pt x="415" y="391"/>
                  </a:cubicBezTo>
                  <a:lnTo>
                    <a:pt x="319" y="450"/>
                  </a:lnTo>
                  <a:lnTo>
                    <a:pt x="244" y="550"/>
                  </a:lnTo>
                  <a:lnTo>
                    <a:pt x="42" y="826"/>
                  </a:lnTo>
                  <a:cubicBezTo>
                    <a:pt x="2" y="886"/>
                    <a:pt x="0" y="892"/>
                    <a:pt x="4" y="907"/>
                  </a:cubicBezTo>
                  <a:cubicBezTo>
                    <a:pt x="8" y="922"/>
                    <a:pt x="70" y="943"/>
                    <a:pt x="126" y="994"/>
                  </a:cubicBezTo>
                  <a:lnTo>
                    <a:pt x="368" y="1150"/>
                  </a:lnTo>
                  <a:lnTo>
                    <a:pt x="397" y="1105"/>
                  </a:lnTo>
                  <a:lnTo>
                    <a:pt x="265" y="1008"/>
                  </a:lnTo>
                  <a:lnTo>
                    <a:pt x="126" y="879"/>
                  </a:lnTo>
                  <a:lnTo>
                    <a:pt x="147" y="841"/>
                  </a:lnTo>
                  <a:cubicBezTo>
                    <a:pt x="147" y="841"/>
                    <a:pt x="247" y="748"/>
                    <a:pt x="348" y="655"/>
                  </a:cubicBezTo>
                  <a:cubicBezTo>
                    <a:pt x="384" y="708"/>
                    <a:pt x="404" y="724"/>
                    <a:pt x="426" y="774"/>
                  </a:cubicBezTo>
                  <a:cubicBezTo>
                    <a:pt x="448" y="824"/>
                    <a:pt x="484" y="902"/>
                    <a:pt x="480" y="957"/>
                  </a:cubicBezTo>
                  <a:lnTo>
                    <a:pt x="399" y="1102"/>
                  </a:lnTo>
                  <a:lnTo>
                    <a:pt x="336" y="1212"/>
                  </a:lnTo>
                  <a:cubicBezTo>
                    <a:pt x="322" y="1244"/>
                    <a:pt x="314" y="1268"/>
                    <a:pt x="315" y="1293"/>
                  </a:cubicBezTo>
                  <a:cubicBezTo>
                    <a:pt x="316" y="1318"/>
                    <a:pt x="334" y="1618"/>
                    <a:pt x="343" y="1683"/>
                  </a:cubicBezTo>
                  <a:lnTo>
                    <a:pt x="367" y="1686"/>
                  </a:lnTo>
                  <a:cubicBezTo>
                    <a:pt x="367" y="1686"/>
                    <a:pt x="414" y="1852"/>
                    <a:pt x="462" y="2019"/>
                  </a:cubicBezTo>
                  <a:cubicBezTo>
                    <a:pt x="417" y="2130"/>
                    <a:pt x="413" y="2159"/>
                    <a:pt x="409" y="2274"/>
                  </a:cubicBezTo>
                  <a:cubicBezTo>
                    <a:pt x="405" y="2389"/>
                    <a:pt x="430" y="2635"/>
                    <a:pt x="427" y="2716"/>
                  </a:cubicBezTo>
                  <a:lnTo>
                    <a:pt x="402" y="2755"/>
                  </a:lnTo>
                  <a:lnTo>
                    <a:pt x="354" y="2784"/>
                  </a:lnTo>
                  <a:cubicBezTo>
                    <a:pt x="354" y="2784"/>
                    <a:pt x="347" y="2819"/>
                    <a:pt x="340" y="2854"/>
                  </a:cubicBezTo>
                  <a:cubicBezTo>
                    <a:pt x="375" y="2899"/>
                    <a:pt x="376" y="3013"/>
                    <a:pt x="376" y="3013"/>
                  </a:cubicBezTo>
                  <a:lnTo>
                    <a:pt x="393" y="3009"/>
                  </a:lnTo>
                  <a:lnTo>
                    <a:pt x="402" y="2959"/>
                  </a:lnTo>
                  <a:lnTo>
                    <a:pt x="424" y="2961"/>
                  </a:lnTo>
                  <a:lnTo>
                    <a:pt x="430" y="2925"/>
                  </a:lnTo>
                  <a:lnTo>
                    <a:pt x="487" y="3058"/>
                  </a:lnTo>
                  <a:cubicBezTo>
                    <a:pt x="520" y="3086"/>
                    <a:pt x="599" y="3091"/>
                    <a:pt x="628" y="3094"/>
                  </a:cubicBezTo>
                  <a:lnTo>
                    <a:pt x="661" y="3075"/>
                  </a:lnTo>
                  <a:lnTo>
                    <a:pt x="636" y="3036"/>
                  </a:lnTo>
                  <a:lnTo>
                    <a:pt x="690" y="3021"/>
                  </a:lnTo>
                  <a:lnTo>
                    <a:pt x="604" y="2913"/>
                  </a:lnTo>
                  <a:cubicBezTo>
                    <a:pt x="578" y="2861"/>
                    <a:pt x="574" y="2833"/>
                    <a:pt x="532" y="2710"/>
                  </a:cubicBezTo>
                  <a:cubicBezTo>
                    <a:pt x="534" y="2582"/>
                    <a:pt x="602" y="2260"/>
                    <a:pt x="619" y="2146"/>
                  </a:cubicBezTo>
                  <a:cubicBezTo>
                    <a:pt x="635" y="2031"/>
                    <a:pt x="634" y="2055"/>
                    <a:pt x="637" y="2025"/>
                  </a:cubicBezTo>
                  <a:cubicBezTo>
                    <a:pt x="640" y="1995"/>
                    <a:pt x="642" y="1980"/>
                    <a:pt x="639" y="1968"/>
                  </a:cubicBezTo>
                  <a:cubicBezTo>
                    <a:pt x="670" y="1830"/>
                    <a:pt x="702" y="1693"/>
                    <a:pt x="702" y="1693"/>
                  </a:cubicBezTo>
                  <a:lnTo>
                    <a:pt x="724" y="1692"/>
                  </a:lnTo>
                  <a:cubicBezTo>
                    <a:pt x="724" y="1692"/>
                    <a:pt x="763" y="1505"/>
                    <a:pt x="771" y="1413"/>
                  </a:cubicBezTo>
                  <a:cubicBezTo>
                    <a:pt x="779" y="1321"/>
                    <a:pt x="778" y="1218"/>
                    <a:pt x="772" y="1138"/>
                  </a:cubicBezTo>
                  <a:cubicBezTo>
                    <a:pt x="766" y="1082"/>
                    <a:pt x="745" y="994"/>
                    <a:pt x="735" y="934"/>
                  </a:cubicBezTo>
                  <a:lnTo>
                    <a:pt x="712" y="816"/>
                  </a:lnTo>
                  <a:lnTo>
                    <a:pt x="735" y="786"/>
                  </a:lnTo>
                  <a:lnTo>
                    <a:pt x="820" y="934"/>
                  </a:lnTo>
                  <a:cubicBezTo>
                    <a:pt x="849" y="968"/>
                    <a:pt x="867" y="1006"/>
                    <a:pt x="907" y="990"/>
                  </a:cubicBezTo>
                  <a:cubicBezTo>
                    <a:pt x="947" y="974"/>
                    <a:pt x="1004" y="894"/>
                    <a:pt x="1060" y="838"/>
                  </a:cubicBezTo>
                  <a:lnTo>
                    <a:pt x="1204" y="646"/>
                  </a:lnTo>
                  <a:cubicBezTo>
                    <a:pt x="1246" y="605"/>
                    <a:pt x="1286" y="608"/>
                    <a:pt x="1314" y="592"/>
                  </a:cubicBezTo>
                  <a:cubicBezTo>
                    <a:pt x="1342" y="576"/>
                    <a:pt x="1357" y="572"/>
                    <a:pt x="1374" y="547"/>
                  </a:cubicBezTo>
                  <a:cubicBezTo>
                    <a:pt x="1391" y="522"/>
                    <a:pt x="1416" y="462"/>
                    <a:pt x="1414" y="445"/>
                  </a:cubicBezTo>
                  <a:cubicBezTo>
                    <a:pt x="1401" y="435"/>
                    <a:pt x="1386" y="436"/>
                    <a:pt x="1365" y="445"/>
                  </a:cubicBezTo>
                  <a:lnTo>
                    <a:pt x="1288" y="501"/>
                  </a:lnTo>
                  <a:lnTo>
                    <a:pt x="1209" y="528"/>
                  </a:lnTo>
                  <a:lnTo>
                    <a:pt x="1234" y="445"/>
                  </a:lnTo>
                  <a:cubicBezTo>
                    <a:pt x="1231" y="435"/>
                    <a:pt x="1203" y="447"/>
                    <a:pt x="1192" y="468"/>
                  </a:cubicBezTo>
                  <a:lnTo>
                    <a:pt x="1167" y="573"/>
                  </a:lnTo>
                  <a:cubicBezTo>
                    <a:pt x="1117" y="639"/>
                    <a:pt x="957" y="856"/>
                    <a:pt x="892" y="862"/>
                  </a:cubicBezTo>
                  <a:cubicBezTo>
                    <a:pt x="852" y="790"/>
                    <a:pt x="801" y="672"/>
                    <a:pt x="775" y="607"/>
                  </a:cubicBezTo>
                  <a:cubicBezTo>
                    <a:pt x="751" y="543"/>
                    <a:pt x="766" y="508"/>
                    <a:pt x="747" y="480"/>
                  </a:cubicBezTo>
                  <a:cubicBezTo>
                    <a:pt x="728" y="449"/>
                    <a:pt x="683" y="452"/>
                    <a:pt x="664" y="439"/>
                  </a:cubicBezTo>
                  <a:cubicBezTo>
                    <a:pt x="645" y="426"/>
                    <a:pt x="643" y="412"/>
                    <a:pt x="634" y="402"/>
                  </a:cubicBezTo>
                  <a:lnTo>
                    <a:pt x="609" y="378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4" name="AutoShape 15"/>
          <p:cNvSpPr>
            <a:spLocks/>
          </p:cNvSpPr>
          <p:nvPr/>
        </p:nvSpPr>
        <p:spPr bwMode="black">
          <a:xfrm flipH="1">
            <a:off x="2151014" y="1093470"/>
            <a:ext cx="1316356" cy="320040"/>
          </a:xfrm>
          <a:prstGeom prst="accentCallout3">
            <a:avLst>
              <a:gd name="adj1" fmla="val 42856"/>
              <a:gd name="adj2" fmla="val 106944"/>
              <a:gd name="adj3" fmla="val 42856"/>
              <a:gd name="adj4" fmla="val 158606"/>
              <a:gd name="adj5" fmla="val 205356"/>
              <a:gd name="adj6" fmla="val 158606"/>
              <a:gd name="adj7" fmla="val 349403"/>
              <a:gd name="adj8" fmla="val 110560"/>
            </a:avLst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anchor="ctr"/>
          <a:lstStyle/>
          <a:p>
            <a:r>
              <a:rPr lang="en-US" altLang="zh-CN" sz="288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charset="0"/>
              </a:rPr>
              <a:t>120%</a:t>
            </a:r>
          </a:p>
        </p:txBody>
      </p:sp>
      <p:sp>
        <p:nvSpPr>
          <p:cNvPr id="15" name="Text Box 9"/>
          <p:cNvSpPr txBox="1">
            <a:spLocks noChangeArrowheads="1"/>
          </p:cNvSpPr>
          <p:nvPr/>
        </p:nvSpPr>
        <p:spPr bwMode="black">
          <a:xfrm>
            <a:off x="3328304" y="1064896"/>
            <a:ext cx="2863216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50000"/>
              </a:spcBef>
            </a:pPr>
            <a:r>
              <a:rPr lang="zh-CN" altLang="en-US" sz="140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无论是化妆的女性还是没有化妆的女性</a:t>
            </a:r>
            <a:endParaRPr lang="en-US" altLang="zh-CN" sz="140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AutoShape 17"/>
          <p:cNvSpPr>
            <a:spLocks/>
          </p:cNvSpPr>
          <p:nvPr/>
        </p:nvSpPr>
        <p:spPr bwMode="black">
          <a:xfrm flipH="1">
            <a:off x="7077344" y="1064896"/>
            <a:ext cx="1236346" cy="318134"/>
          </a:xfrm>
          <a:prstGeom prst="accentCallout3">
            <a:avLst>
              <a:gd name="adj1" fmla="val 43111"/>
              <a:gd name="adj2" fmla="val 107394"/>
              <a:gd name="adj3" fmla="val 43111"/>
              <a:gd name="adj4" fmla="val 162403"/>
              <a:gd name="adj5" fmla="val 216764"/>
              <a:gd name="adj6" fmla="val 162403"/>
              <a:gd name="adj7" fmla="val 371255"/>
              <a:gd name="adj8" fmla="val 111245"/>
            </a:avLst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anchor="ctr"/>
          <a:lstStyle/>
          <a:p>
            <a:r>
              <a:rPr lang="en-US" altLang="zh-CN" sz="288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charset="0"/>
              </a:rPr>
              <a:t>140%</a:t>
            </a:r>
          </a:p>
        </p:txBody>
      </p:sp>
      <p:sp>
        <p:nvSpPr>
          <p:cNvPr id="19" name="圆角矩形 18"/>
          <p:cNvSpPr/>
          <p:nvPr/>
        </p:nvSpPr>
        <p:spPr>
          <a:xfrm>
            <a:off x="1615381" y="4120698"/>
            <a:ext cx="8133925" cy="2573574"/>
          </a:xfrm>
          <a:prstGeom prst="roundRect">
            <a:avLst/>
          </a:prstGeom>
          <a:noFill/>
          <a:ln w="12700" cmpd="sng">
            <a:solidFill>
              <a:srgbClr val="00B0F0"/>
            </a:solidFill>
            <a:round/>
            <a:headEnd/>
            <a:tailEnd/>
          </a:ln>
          <a:effectLst>
            <a:glow rad="88900">
              <a:schemeClr val="accent1">
                <a:alpha val="30000"/>
              </a:schemeClr>
            </a:glow>
          </a:effectLst>
        </p:spPr>
        <p:txBody>
          <a:bodyPr/>
          <a:lstStyle/>
          <a:p>
            <a:pPr>
              <a:defRPr/>
            </a:pPr>
            <a:r>
              <a:rPr lang="en-US" altLang="zh-CN" sz="216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endParaRPr lang="zh-CN" altLang="en-US" sz="216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black">
          <a:xfrm>
            <a:off x="1767342" y="4312546"/>
            <a:ext cx="7726974" cy="2419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使用双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API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进行实时识别，如果标准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API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识别出来而普通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API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没有识别出来，则及时记录数据。待开发者查看。对开发者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API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的并发性稳定性准确率内存占用等要求较高。</a:t>
            </a:r>
            <a:endParaRPr lang="en-US" altLang="zh-CN" sz="1440" dirty="0" smtClean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所以我们下一步的目标就是将开发者的代码跑在我们的</a:t>
            </a:r>
            <a:r>
              <a:rPr lang="en-US" altLang="zh-CN" sz="240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GPU</a:t>
            </a:r>
            <a:r>
              <a:rPr lang="zh-CN" altLang="en-US" sz="240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服务器上，省去开发者搭建服务器的过程。更可以进一步对开发者的代码进行分析及内存显存等进行优化。</a:t>
            </a:r>
            <a:endParaRPr lang="en-US" altLang="zh-CN" sz="240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" name="Text Box 9"/>
          <p:cNvSpPr txBox="1">
            <a:spLocks noChangeArrowheads="1"/>
          </p:cNvSpPr>
          <p:nvPr/>
        </p:nvSpPr>
        <p:spPr bwMode="black">
          <a:xfrm>
            <a:off x="8248920" y="1064896"/>
            <a:ext cx="2863214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50000"/>
              </a:spcBef>
            </a:pPr>
            <a:r>
              <a:rPr lang="zh-CN" altLang="en-US" sz="140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无论是戴眼镜的还是不戴眼镜的男士</a:t>
            </a:r>
            <a:endParaRPr lang="en-US" altLang="zh-CN" sz="140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3" name="TextBox 13"/>
          <p:cNvSpPr txBox="1">
            <a:spLocks noChangeArrowheads="1"/>
          </p:cNvSpPr>
          <p:nvPr/>
        </p:nvSpPr>
        <p:spPr bwMode="auto">
          <a:xfrm>
            <a:off x="3770006" y="59026"/>
            <a:ext cx="5360928" cy="712824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defPPr>
              <a:defRPr lang="zh-CN"/>
            </a:defPPr>
            <a:lvl1pPr algn="ctr" eaLnBrk="0" hangingPunct="0">
              <a:lnSpc>
                <a:spcPct val="120000"/>
              </a:lnSpc>
              <a:spcBef>
                <a:spcPct val="50000"/>
              </a:spcBef>
              <a:buFontTx/>
              <a:buNone/>
              <a:defRPr sz="2800">
                <a:gradFill flip="none" rotWithShape="1">
                  <a:gsLst>
                    <a:gs pos="60000">
                      <a:srgbClr val="BCE8F2"/>
                    </a:gs>
                    <a:gs pos="0">
                      <a:srgbClr val="4EC3DE"/>
                    </a:gs>
                    <a:gs pos="40000">
                      <a:srgbClr val="BCE8F2"/>
                    </a:gs>
                    <a:gs pos="100000">
                      <a:srgbClr val="4EC3DE"/>
                    </a:gs>
                  </a:gsLst>
                  <a:lin ang="0" scaled="1"/>
                  <a:tileRect/>
                </a:gradFill>
                <a:latin typeface="方正兰亭中粗黑_GBK" panose="02000000000000000000" pitchFamily="2" charset="-122"/>
                <a:ea typeface="方正兰亭中粗黑_GBK" panose="02000000000000000000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zh-CN" altLang="en-US" sz="3360" dirty="0" smtClean="0"/>
              <a:t>最贴合实际应用的</a:t>
            </a:r>
            <a:r>
              <a:rPr lang="en-US" altLang="zh-CN" sz="3360" dirty="0" smtClean="0"/>
              <a:t>AR</a:t>
            </a:r>
            <a:r>
              <a:rPr lang="zh-CN" altLang="en-US" sz="3360" dirty="0" smtClean="0"/>
              <a:t>测试</a:t>
            </a:r>
            <a:endParaRPr lang="zh-CN" altLang="en-US" sz="3360" dirty="0"/>
          </a:p>
        </p:txBody>
      </p:sp>
    </p:spTree>
    <p:extLst>
      <p:ext uri="{BB962C8B-B14F-4D97-AF65-F5344CB8AC3E}">
        <p14:creationId xmlns:p14="http://schemas.microsoft.com/office/powerpoint/2010/main" val="2442353204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0" presetClass="entr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56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6" grpId="0" animBg="1"/>
      <p:bldP spid="12" grpId="0"/>
      <p:bldP spid="2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4" name="Group 2"/>
          <p:cNvGrpSpPr>
            <a:grpSpLocks/>
          </p:cNvGrpSpPr>
          <p:nvPr/>
        </p:nvGrpSpPr>
        <p:grpSpPr bwMode="auto">
          <a:xfrm>
            <a:off x="1722348" y="2537138"/>
            <a:ext cx="8749209" cy="914185"/>
            <a:chOff x="64331" y="0"/>
            <a:chExt cx="6433094" cy="482482"/>
          </a:xfrm>
        </p:grpSpPr>
        <p:sp>
          <p:nvSpPr>
            <p:cNvPr id="6149" name="AutoShape 3"/>
            <p:cNvSpPr>
              <a:spLocks noChangeArrowheads="1"/>
            </p:cNvSpPr>
            <p:nvPr/>
          </p:nvSpPr>
          <p:spPr bwMode="auto">
            <a:xfrm>
              <a:off x="64331" y="0"/>
              <a:ext cx="6433094" cy="482482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0486" name="Rectangle 13"/>
            <p:cNvSpPr>
              <a:spLocks noChangeArrowheads="1"/>
            </p:cNvSpPr>
            <p:nvPr/>
          </p:nvSpPr>
          <p:spPr bwMode="auto">
            <a:xfrm>
              <a:off x="1860561" y="54439"/>
              <a:ext cx="2840633" cy="3736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400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测试员及标注员</a:t>
              </a:r>
              <a:endParaRPr lang="zh-CN" altLang="en-US" sz="400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3409183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/>
          <p:cNvCxnSpPr/>
          <p:nvPr/>
        </p:nvCxnSpPr>
        <p:spPr>
          <a:xfrm>
            <a:off x="7013736" y="1641518"/>
            <a:ext cx="0" cy="4464000"/>
          </a:xfrm>
          <a:prstGeom prst="line">
            <a:avLst/>
          </a:prstGeom>
          <a:ln w="19050">
            <a:gradFill>
              <a:gsLst>
                <a:gs pos="50000">
                  <a:srgbClr val="00B0F0"/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  <a:gs pos="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54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9381224" y="1641518"/>
            <a:ext cx="0" cy="4464000"/>
          </a:xfrm>
          <a:prstGeom prst="line">
            <a:avLst/>
          </a:prstGeom>
          <a:ln w="19050">
            <a:gradFill>
              <a:gsLst>
                <a:gs pos="50000">
                  <a:srgbClr val="00B0F0"/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  <a:gs pos="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54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1652703" y="1662536"/>
            <a:ext cx="0" cy="4464000"/>
          </a:xfrm>
          <a:prstGeom prst="line">
            <a:avLst/>
          </a:prstGeom>
          <a:ln w="19050">
            <a:gradFill>
              <a:gsLst>
                <a:gs pos="50000">
                  <a:srgbClr val="00B0F0"/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  <a:gs pos="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54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9608889" y="1941331"/>
            <a:ext cx="0" cy="4464000"/>
          </a:xfrm>
          <a:prstGeom prst="line">
            <a:avLst/>
          </a:prstGeom>
          <a:ln w="19050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4967664" y="3894536"/>
            <a:ext cx="1891128" cy="523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8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Mac</a:t>
            </a:r>
            <a:r>
              <a:rPr lang="zh-CN" altLang="en-US" sz="1867" dirty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8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*</a:t>
            </a:r>
            <a:r>
              <a:rPr lang="en-US" altLang="zh-CN" sz="1867" dirty="0" err="1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unx</a:t>
            </a:r>
            <a:r>
              <a:rPr lang="zh-CN" altLang="en-US" sz="18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sz="18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win</a:t>
            </a:r>
            <a:endParaRPr lang="zh-CN" altLang="en-US" sz="1867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967664" y="4437608"/>
            <a:ext cx="1668652" cy="769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无论是什么系统都可以完美运行。</a:t>
            </a:r>
            <a:endParaRPr lang="zh-CN" altLang="en-US" sz="1467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599358" y="3886773"/>
            <a:ext cx="1469361" cy="523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867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自适应屏幕</a:t>
            </a:r>
            <a:endParaRPr lang="zh-CN" altLang="en-US" sz="1867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433244" y="4437608"/>
            <a:ext cx="1668652" cy="1108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无论平板手机，</a:t>
            </a:r>
            <a:r>
              <a:rPr lang="en-US" altLang="zh-CN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寸</a:t>
            </a:r>
            <a:r>
              <a:rPr lang="en-US" altLang="zh-CN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寸</a:t>
            </a:r>
            <a:r>
              <a:rPr lang="en-US" altLang="zh-CN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10</a:t>
            </a:r>
            <a:r>
              <a:rPr lang="zh-CN" altLang="en-US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寸，都可以完美兼容</a:t>
            </a:r>
            <a:endParaRPr lang="zh-CN" altLang="en-US" sz="1467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9829107" y="3894536"/>
            <a:ext cx="1668652" cy="472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8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提高经济效益</a:t>
            </a:r>
            <a:endParaRPr lang="zh-CN" altLang="en-US" sz="1867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9829107" y="4437608"/>
            <a:ext cx="1668652" cy="2124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开发者可以在短时间内得到大量数据。</a:t>
            </a:r>
            <a:endParaRPr lang="en-US" altLang="zh-CN" sz="1467" dirty="0" smtClean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测试员可以无时无刻进行测试赚钱</a:t>
            </a:r>
            <a:endParaRPr lang="zh-CN" altLang="en-US" sz="1467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980176" y="1948141"/>
            <a:ext cx="1618564" cy="1618564"/>
            <a:chOff x="2073754" y="1461105"/>
            <a:chExt cx="1213923" cy="1213923"/>
          </a:xfrm>
        </p:grpSpPr>
        <p:grpSp>
          <p:nvGrpSpPr>
            <p:cNvPr id="2" name="组合 1"/>
            <p:cNvGrpSpPr/>
            <p:nvPr/>
          </p:nvGrpSpPr>
          <p:grpSpPr>
            <a:xfrm>
              <a:off x="2073754" y="1461105"/>
              <a:ext cx="1213923" cy="1213923"/>
              <a:chOff x="2333587" y="4226234"/>
              <a:chExt cx="1213923" cy="1213923"/>
            </a:xfrm>
          </p:grpSpPr>
          <p:sp>
            <p:nvSpPr>
              <p:cNvPr id="39" name="菱形 38"/>
              <p:cNvSpPr>
                <a:spLocks noChangeAspect="1"/>
              </p:cNvSpPr>
              <p:nvPr/>
            </p:nvSpPr>
            <p:spPr>
              <a:xfrm>
                <a:off x="2333587" y="4226234"/>
                <a:ext cx="1213923" cy="1213923"/>
              </a:xfrm>
              <a:prstGeom prst="diamond">
                <a:avLst/>
              </a:prstGeom>
              <a:noFill/>
              <a:ln w="158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44" name="菱形 43"/>
              <p:cNvSpPr>
                <a:spLocks noChangeAspect="1"/>
              </p:cNvSpPr>
              <p:nvPr/>
            </p:nvSpPr>
            <p:spPr>
              <a:xfrm>
                <a:off x="2465928" y="4353944"/>
                <a:ext cx="958502" cy="958502"/>
              </a:xfrm>
              <a:prstGeom prst="diamond">
                <a:avLst/>
              </a:prstGeom>
              <a:solidFill>
                <a:srgbClr val="2BA2C6"/>
              </a:solidFill>
              <a:ln w="952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37" name="KSO_Shape"/>
            <p:cNvSpPr>
              <a:spLocks/>
            </p:cNvSpPr>
            <p:nvPr/>
          </p:nvSpPr>
          <p:spPr bwMode="auto">
            <a:xfrm>
              <a:off x="2435049" y="1887247"/>
              <a:ext cx="510130" cy="381746"/>
            </a:xfrm>
            <a:custGeom>
              <a:avLst/>
              <a:gdLst>
                <a:gd name="T0" fmla="*/ 151004 w 5185"/>
                <a:gd name="T1" fmla="*/ 1065477 h 3880"/>
                <a:gd name="T2" fmla="*/ 1873403 w 5185"/>
                <a:gd name="T3" fmla="*/ 1297678 h 3880"/>
                <a:gd name="T4" fmla="*/ 751713 w 5185"/>
                <a:gd name="T5" fmla="*/ 1241832 h 3880"/>
                <a:gd name="T6" fmla="*/ 1108464 w 5185"/>
                <a:gd name="T7" fmla="*/ 1148144 h 3880"/>
                <a:gd name="T8" fmla="*/ 751713 w 5185"/>
                <a:gd name="T9" fmla="*/ 1241832 h 3880"/>
                <a:gd name="T10" fmla="*/ 1726808 w 5185"/>
                <a:gd name="T11" fmla="*/ 1012203 h 3880"/>
                <a:gd name="T12" fmla="*/ 1726073 w 5185"/>
                <a:gd name="T13" fmla="*/ 1007794 h 3880"/>
                <a:gd name="T14" fmla="*/ 1726808 w 5185"/>
                <a:gd name="T15" fmla="*/ 44089 h 3880"/>
                <a:gd name="T16" fmla="*/ 1726441 w 5185"/>
                <a:gd name="T17" fmla="*/ 39680 h 3880"/>
                <a:gd name="T18" fmla="*/ 1724604 w 5185"/>
                <a:gd name="T19" fmla="*/ 30862 h 3880"/>
                <a:gd name="T20" fmla="*/ 1721297 w 5185"/>
                <a:gd name="T21" fmla="*/ 23147 h 3880"/>
                <a:gd name="T22" fmla="*/ 1716888 w 5185"/>
                <a:gd name="T23" fmla="*/ 15798 h 3880"/>
                <a:gd name="T24" fmla="*/ 1711010 w 5185"/>
                <a:gd name="T25" fmla="*/ 9920 h 3880"/>
                <a:gd name="T26" fmla="*/ 1703662 w 5185"/>
                <a:gd name="T27" fmla="*/ 5144 h 3880"/>
                <a:gd name="T28" fmla="*/ 1695946 w 5185"/>
                <a:gd name="T29" fmla="*/ 1837 h 3880"/>
                <a:gd name="T30" fmla="*/ 1687128 w 5185"/>
                <a:gd name="T31" fmla="*/ 367 h 3880"/>
                <a:gd name="T32" fmla="*/ 222281 w 5185"/>
                <a:gd name="T33" fmla="*/ 0 h 3880"/>
                <a:gd name="T34" fmla="*/ 217872 w 5185"/>
                <a:gd name="T35" fmla="*/ 367 h 3880"/>
                <a:gd name="T36" fmla="*/ 209054 w 5185"/>
                <a:gd name="T37" fmla="*/ 1837 h 3880"/>
                <a:gd name="T38" fmla="*/ 201338 w 5185"/>
                <a:gd name="T39" fmla="*/ 5144 h 3880"/>
                <a:gd name="T40" fmla="*/ 194358 w 5185"/>
                <a:gd name="T41" fmla="*/ 9920 h 3880"/>
                <a:gd name="T42" fmla="*/ 188112 w 5185"/>
                <a:gd name="T43" fmla="*/ 15798 h 3880"/>
                <a:gd name="T44" fmla="*/ 183336 w 5185"/>
                <a:gd name="T45" fmla="*/ 23147 h 3880"/>
                <a:gd name="T46" fmla="*/ 180029 w 5185"/>
                <a:gd name="T47" fmla="*/ 30862 h 3880"/>
                <a:gd name="T48" fmla="*/ 178559 w 5185"/>
                <a:gd name="T49" fmla="*/ 39680 h 3880"/>
                <a:gd name="T50" fmla="*/ 178192 w 5185"/>
                <a:gd name="T51" fmla="*/ 1003386 h 3880"/>
                <a:gd name="T52" fmla="*/ 178559 w 5185"/>
                <a:gd name="T53" fmla="*/ 1007794 h 3880"/>
                <a:gd name="T54" fmla="*/ 178192 w 5185"/>
                <a:gd name="T55" fmla="*/ 1012203 h 3880"/>
                <a:gd name="T56" fmla="*/ 1727176 w 5185"/>
                <a:gd name="T57" fmla="*/ 1012571 h 3880"/>
                <a:gd name="T58" fmla="*/ 1616954 w 5185"/>
                <a:gd name="T59" fmla="*/ 937620 h 3880"/>
                <a:gd name="T60" fmla="*/ 288046 w 5185"/>
                <a:gd name="T61" fmla="*/ 109854 h 3880"/>
                <a:gd name="T62" fmla="*/ 1616954 w 5185"/>
                <a:gd name="T63" fmla="*/ 937620 h 3880"/>
                <a:gd name="T64" fmla="*/ 4409 w 5185"/>
                <a:gd name="T65" fmla="*/ 1350584 h 3880"/>
                <a:gd name="T66" fmla="*/ 0 w 5185"/>
                <a:gd name="T67" fmla="*/ 1359402 h 3880"/>
                <a:gd name="T68" fmla="*/ 735 w 5185"/>
                <a:gd name="T69" fmla="*/ 1369322 h 3880"/>
                <a:gd name="T70" fmla="*/ 3307 w 5185"/>
                <a:gd name="T71" fmla="*/ 1379977 h 3880"/>
                <a:gd name="T72" fmla="*/ 7348 w 5185"/>
                <a:gd name="T73" fmla="*/ 1390999 h 3880"/>
                <a:gd name="T74" fmla="*/ 13227 w 5185"/>
                <a:gd name="T75" fmla="*/ 1401654 h 3880"/>
                <a:gd name="T76" fmla="*/ 19473 w 5185"/>
                <a:gd name="T77" fmla="*/ 1411206 h 3880"/>
                <a:gd name="T78" fmla="*/ 26821 w 5185"/>
                <a:gd name="T79" fmla="*/ 1418554 h 3880"/>
                <a:gd name="T80" fmla="*/ 35271 w 5185"/>
                <a:gd name="T81" fmla="*/ 1423698 h 3880"/>
                <a:gd name="T82" fmla="*/ 41884 w 5185"/>
                <a:gd name="T83" fmla="*/ 1425168 h 3880"/>
                <a:gd name="T84" fmla="*/ 1860911 w 5185"/>
                <a:gd name="T85" fmla="*/ 1425535 h 3880"/>
                <a:gd name="T86" fmla="*/ 1863116 w 5185"/>
                <a:gd name="T87" fmla="*/ 1425168 h 3880"/>
                <a:gd name="T88" fmla="*/ 1869729 w 5185"/>
                <a:gd name="T89" fmla="*/ 1423698 h 3880"/>
                <a:gd name="T90" fmla="*/ 1878179 w 5185"/>
                <a:gd name="T91" fmla="*/ 1418554 h 3880"/>
                <a:gd name="T92" fmla="*/ 1885527 w 5185"/>
                <a:gd name="T93" fmla="*/ 1411206 h 3880"/>
                <a:gd name="T94" fmla="*/ 1892141 w 5185"/>
                <a:gd name="T95" fmla="*/ 1401654 h 3880"/>
                <a:gd name="T96" fmla="*/ 1897652 w 5185"/>
                <a:gd name="T97" fmla="*/ 1390999 h 3880"/>
                <a:gd name="T98" fmla="*/ 1901693 w 5185"/>
                <a:gd name="T99" fmla="*/ 1379977 h 3880"/>
                <a:gd name="T100" fmla="*/ 1903898 w 5185"/>
                <a:gd name="T101" fmla="*/ 1369322 h 3880"/>
                <a:gd name="T102" fmla="*/ 1905000 w 5185"/>
                <a:gd name="T103" fmla="*/ 1359402 h 388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185" h="3880">
                  <a:moveTo>
                    <a:pt x="4775" y="2900"/>
                  </a:moveTo>
                  <a:lnTo>
                    <a:pt x="411" y="2900"/>
                  </a:lnTo>
                  <a:lnTo>
                    <a:pt x="87" y="3532"/>
                  </a:lnTo>
                  <a:lnTo>
                    <a:pt x="5099" y="3532"/>
                  </a:lnTo>
                  <a:lnTo>
                    <a:pt x="4775" y="2900"/>
                  </a:lnTo>
                  <a:close/>
                  <a:moveTo>
                    <a:pt x="2046" y="3380"/>
                  </a:moveTo>
                  <a:lnTo>
                    <a:pt x="2181" y="3125"/>
                  </a:lnTo>
                  <a:lnTo>
                    <a:pt x="3017" y="3125"/>
                  </a:lnTo>
                  <a:lnTo>
                    <a:pt x="3139" y="3380"/>
                  </a:lnTo>
                  <a:lnTo>
                    <a:pt x="2046" y="3380"/>
                  </a:lnTo>
                  <a:close/>
                  <a:moveTo>
                    <a:pt x="4700" y="2755"/>
                  </a:moveTo>
                  <a:lnTo>
                    <a:pt x="4700" y="2755"/>
                  </a:lnTo>
                  <a:lnTo>
                    <a:pt x="4698" y="2743"/>
                  </a:lnTo>
                  <a:lnTo>
                    <a:pt x="4700" y="2731"/>
                  </a:lnTo>
                  <a:lnTo>
                    <a:pt x="4700" y="120"/>
                  </a:lnTo>
                  <a:lnTo>
                    <a:pt x="4699" y="108"/>
                  </a:lnTo>
                  <a:lnTo>
                    <a:pt x="4697" y="95"/>
                  </a:lnTo>
                  <a:lnTo>
                    <a:pt x="4694" y="84"/>
                  </a:lnTo>
                  <a:lnTo>
                    <a:pt x="4690" y="73"/>
                  </a:lnTo>
                  <a:lnTo>
                    <a:pt x="4685" y="63"/>
                  </a:lnTo>
                  <a:lnTo>
                    <a:pt x="4680" y="53"/>
                  </a:lnTo>
                  <a:lnTo>
                    <a:pt x="4673" y="43"/>
                  </a:lnTo>
                  <a:lnTo>
                    <a:pt x="4665" y="34"/>
                  </a:lnTo>
                  <a:lnTo>
                    <a:pt x="4657" y="27"/>
                  </a:lnTo>
                  <a:lnTo>
                    <a:pt x="4647" y="20"/>
                  </a:lnTo>
                  <a:lnTo>
                    <a:pt x="4637" y="14"/>
                  </a:lnTo>
                  <a:lnTo>
                    <a:pt x="4627" y="9"/>
                  </a:lnTo>
                  <a:lnTo>
                    <a:pt x="4616" y="5"/>
                  </a:lnTo>
                  <a:lnTo>
                    <a:pt x="4605" y="2"/>
                  </a:lnTo>
                  <a:lnTo>
                    <a:pt x="4592" y="1"/>
                  </a:lnTo>
                  <a:lnTo>
                    <a:pt x="4580" y="0"/>
                  </a:lnTo>
                  <a:lnTo>
                    <a:pt x="605" y="0"/>
                  </a:lnTo>
                  <a:lnTo>
                    <a:pt x="593" y="1"/>
                  </a:lnTo>
                  <a:lnTo>
                    <a:pt x="581" y="2"/>
                  </a:lnTo>
                  <a:lnTo>
                    <a:pt x="569" y="5"/>
                  </a:lnTo>
                  <a:lnTo>
                    <a:pt x="558" y="9"/>
                  </a:lnTo>
                  <a:lnTo>
                    <a:pt x="548" y="14"/>
                  </a:lnTo>
                  <a:lnTo>
                    <a:pt x="538" y="20"/>
                  </a:lnTo>
                  <a:lnTo>
                    <a:pt x="529" y="27"/>
                  </a:lnTo>
                  <a:lnTo>
                    <a:pt x="521" y="34"/>
                  </a:lnTo>
                  <a:lnTo>
                    <a:pt x="512" y="43"/>
                  </a:lnTo>
                  <a:lnTo>
                    <a:pt x="505" y="53"/>
                  </a:lnTo>
                  <a:lnTo>
                    <a:pt x="499" y="63"/>
                  </a:lnTo>
                  <a:lnTo>
                    <a:pt x="494" y="73"/>
                  </a:lnTo>
                  <a:lnTo>
                    <a:pt x="490" y="84"/>
                  </a:lnTo>
                  <a:lnTo>
                    <a:pt x="488" y="95"/>
                  </a:lnTo>
                  <a:lnTo>
                    <a:pt x="486" y="108"/>
                  </a:lnTo>
                  <a:lnTo>
                    <a:pt x="485" y="120"/>
                  </a:lnTo>
                  <a:lnTo>
                    <a:pt x="485" y="2731"/>
                  </a:lnTo>
                  <a:lnTo>
                    <a:pt x="486" y="2743"/>
                  </a:lnTo>
                  <a:lnTo>
                    <a:pt x="485" y="2755"/>
                  </a:lnTo>
                  <a:lnTo>
                    <a:pt x="484" y="2756"/>
                  </a:lnTo>
                  <a:lnTo>
                    <a:pt x="4701" y="2756"/>
                  </a:lnTo>
                  <a:lnTo>
                    <a:pt x="4700" y="2755"/>
                  </a:lnTo>
                  <a:close/>
                  <a:moveTo>
                    <a:pt x="4401" y="2552"/>
                  </a:moveTo>
                  <a:lnTo>
                    <a:pt x="784" y="2552"/>
                  </a:lnTo>
                  <a:lnTo>
                    <a:pt x="784" y="299"/>
                  </a:lnTo>
                  <a:lnTo>
                    <a:pt x="4401" y="299"/>
                  </a:lnTo>
                  <a:lnTo>
                    <a:pt x="4401" y="2552"/>
                  </a:lnTo>
                  <a:close/>
                  <a:moveTo>
                    <a:pt x="5172" y="3676"/>
                  </a:moveTo>
                  <a:lnTo>
                    <a:pt x="12" y="3676"/>
                  </a:lnTo>
                  <a:lnTo>
                    <a:pt x="0" y="3700"/>
                  </a:lnTo>
                  <a:lnTo>
                    <a:pt x="1" y="3713"/>
                  </a:lnTo>
                  <a:lnTo>
                    <a:pt x="2" y="3727"/>
                  </a:lnTo>
                  <a:lnTo>
                    <a:pt x="5" y="3741"/>
                  </a:lnTo>
                  <a:lnTo>
                    <a:pt x="9" y="3756"/>
                  </a:lnTo>
                  <a:lnTo>
                    <a:pt x="14" y="3771"/>
                  </a:lnTo>
                  <a:lnTo>
                    <a:pt x="20" y="3786"/>
                  </a:lnTo>
                  <a:lnTo>
                    <a:pt x="28" y="3801"/>
                  </a:lnTo>
                  <a:lnTo>
                    <a:pt x="36" y="3815"/>
                  </a:lnTo>
                  <a:lnTo>
                    <a:pt x="44" y="3828"/>
                  </a:lnTo>
                  <a:lnTo>
                    <a:pt x="53" y="3841"/>
                  </a:lnTo>
                  <a:lnTo>
                    <a:pt x="63" y="3852"/>
                  </a:lnTo>
                  <a:lnTo>
                    <a:pt x="73" y="3861"/>
                  </a:lnTo>
                  <a:lnTo>
                    <a:pt x="85" y="3869"/>
                  </a:lnTo>
                  <a:lnTo>
                    <a:pt x="96" y="3875"/>
                  </a:lnTo>
                  <a:lnTo>
                    <a:pt x="108" y="3878"/>
                  </a:lnTo>
                  <a:lnTo>
                    <a:pt x="114" y="3879"/>
                  </a:lnTo>
                  <a:lnTo>
                    <a:pt x="120" y="3880"/>
                  </a:lnTo>
                  <a:lnTo>
                    <a:pt x="5065" y="3880"/>
                  </a:lnTo>
                  <a:lnTo>
                    <a:pt x="5071" y="3879"/>
                  </a:lnTo>
                  <a:lnTo>
                    <a:pt x="5077" y="3878"/>
                  </a:lnTo>
                  <a:lnTo>
                    <a:pt x="5089" y="3875"/>
                  </a:lnTo>
                  <a:lnTo>
                    <a:pt x="5101" y="3869"/>
                  </a:lnTo>
                  <a:lnTo>
                    <a:pt x="5112" y="3861"/>
                  </a:lnTo>
                  <a:lnTo>
                    <a:pt x="5122" y="3852"/>
                  </a:lnTo>
                  <a:lnTo>
                    <a:pt x="5132" y="3841"/>
                  </a:lnTo>
                  <a:lnTo>
                    <a:pt x="5141" y="3828"/>
                  </a:lnTo>
                  <a:lnTo>
                    <a:pt x="5150" y="3815"/>
                  </a:lnTo>
                  <a:lnTo>
                    <a:pt x="5158" y="3801"/>
                  </a:lnTo>
                  <a:lnTo>
                    <a:pt x="5165" y="3786"/>
                  </a:lnTo>
                  <a:lnTo>
                    <a:pt x="5171" y="3771"/>
                  </a:lnTo>
                  <a:lnTo>
                    <a:pt x="5176" y="3756"/>
                  </a:lnTo>
                  <a:lnTo>
                    <a:pt x="5180" y="3741"/>
                  </a:lnTo>
                  <a:lnTo>
                    <a:pt x="5182" y="3727"/>
                  </a:lnTo>
                  <a:lnTo>
                    <a:pt x="5184" y="3713"/>
                  </a:lnTo>
                  <a:lnTo>
                    <a:pt x="5185" y="3700"/>
                  </a:lnTo>
                  <a:lnTo>
                    <a:pt x="5172" y="367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bIns="48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505832" y="1948141"/>
            <a:ext cx="1618564" cy="1618564"/>
            <a:chOff x="3967996" y="1461105"/>
            <a:chExt cx="1213923" cy="1213923"/>
          </a:xfrm>
        </p:grpSpPr>
        <p:grpSp>
          <p:nvGrpSpPr>
            <p:cNvPr id="3" name="组合 2"/>
            <p:cNvGrpSpPr/>
            <p:nvPr/>
          </p:nvGrpSpPr>
          <p:grpSpPr>
            <a:xfrm>
              <a:off x="3967996" y="1461105"/>
              <a:ext cx="1213923" cy="1213923"/>
              <a:chOff x="4026060" y="4226234"/>
              <a:chExt cx="1213923" cy="1213923"/>
            </a:xfrm>
          </p:grpSpPr>
          <p:sp>
            <p:nvSpPr>
              <p:cNvPr id="40" name="菱形 39"/>
              <p:cNvSpPr>
                <a:spLocks noChangeAspect="1"/>
              </p:cNvSpPr>
              <p:nvPr/>
            </p:nvSpPr>
            <p:spPr>
              <a:xfrm>
                <a:off x="4026060" y="4226234"/>
                <a:ext cx="1213923" cy="1213923"/>
              </a:xfrm>
              <a:prstGeom prst="diamond">
                <a:avLst/>
              </a:prstGeom>
              <a:noFill/>
              <a:ln w="158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43" name="菱形 42"/>
              <p:cNvSpPr>
                <a:spLocks noChangeAspect="1"/>
              </p:cNvSpPr>
              <p:nvPr/>
            </p:nvSpPr>
            <p:spPr>
              <a:xfrm>
                <a:off x="4153770" y="4353944"/>
                <a:ext cx="958502" cy="958502"/>
              </a:xfrm>
              <a:prstGeom prst="diamond">
                <a:avLst/>
              </a:prstGeom>
              <a:solidFill>
                <a:srgbClr val="2BA2C6"/>
              </a:solidFill>
              <a:ln w="952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42" name="KSO_Shape"/>
            <p:cNvSpPr>
              <a:spLocks/>
            </p:cNvSpPr>
            <p:nvPr/>
          </p:nvSpPr>
          <p:spPr bwMode="auto">
            <a:xfrm>
              <a:off x="4360915" y="1895426"/>
              <a:ext cx="409422" cy="345279"/>
            </a:xfrm>
            <a:custGeom>
              <a:avLst/>
              <a:gdLst>
                <a:gd name="T0" fmla="*/ 332222 w 2301876"/>
                <a:gd name="T1" fmla="*/ 1410232 h 1941513"/>
                <a:gd name="T2" fmla="*/ 321717 w 2301876"/>
                <a:gd name="T3" fmla="*/ 1470415 h 1941513"/>
                <a:gd name="T4" fmla="*/ 382384 w 2301876"/>
                <a:gd name="T5" fmla="*/ 1525343 h 1941513"/>
                <a:gd name="T6" fmla="*/ 696485 w 2301876"/>
                <a:gd name="T7" fmla="*/ 1509573 h 1941513"/>
                <a:gd name="T8" fmla="*/ 723010 w 2301876"/>
                <a:gd name="T9" fmla="*/ 1444398 h 1941513"/>
                <a:gd name="T10" fmla="*/ 671273 w 2301876"/>
                <a:gd name="T11" fmla="*/ 1380797 h 1941513"/>
                <a:gd name="T12" fmla="*/ 1348867 w 2301876"/>
                <a:gd name="T13" fmla="*/ 1247408 h 1941513"/>
                <a:gd name="T14" fmla="*/ 1327043 w 2301876"/>
                <a:gd name="T15" fmla="*/ 1320445 h 1941513"/>
                <a:gd name="T16" fmla="*/ 1593934 w 2301876"/>
                <a:gd name="T17" fmla="*/ 1356438 h 1941513"/>
                <a:gd name="T18" fmla="*/ 1647838 w 2301876"/>
                <a:gd name="T19" fmla="*/ 1303105 h 1941513"/>
                <a:gd name="T20" fmla="*/ 1606030 w 2301876"/>
                <a:gd name="T21" fmla="*/ 1239789 h 1941513"/>
                <a:gd name="T22" fmla="*/ 1529191 w 2301876"/>
                <a:gd name="T23" fmla="*/ 516517 h 1941513"/>
                <a:gd name="T24" fmla="*/ 1584982 w 2301876"/>
                <a:gd name="T25" fmla="*/ 576970 h 1941513"/>
                <a:gd name="T26" fmla="*/ 1601035 w 2301876"/>
                <a:gd name="T27" fmla="*/ 667649 h 1941513"/>
                <a:gd name="T28" fmla="*/ 1640510 w 2301876"/>
                <a:gd name="T29" fmla="*/ 716799 h 1941513"/>
                <a:gd name="T30" fmla="*/ 1583140 w 2301876"/>
                <a:gd name="T31" fmla="*/ 840071 h 1941513"/>
                <a:gd name="T32" fmla="*/ 1691827 w 2301876"/>
                <a:gd name="T33" fmla="*/ 916820 h 1941513"/>
                <a:gd name="T34" fmla="*/ 1229710 w 2301876"/>
                <a:gd name="T35" fmla="*/ 1106063 h 1941513"/>
                <a:gd name="T36" fmla="*/ 1284448 w 2301876"/>
                <a:gd name="T37" fmla="*/ 909460 h 1941513"/>
                <a:gd name="T38" fmla="*/ 1396556 w 2301876"/>
                <a:gd name="T39" fmla="*/ 836654 h 1941513"/>
                <a:gd name="T40" fmla="*/ 1335239 w 2301876"/>
                <a:gd name="T41" fmla="*/ 712857 h 1941513"/>
                <a:gd name="T42" fmla="*/ 1370240 w 2301876"/>
                <a:gd name="T43" fmla="*/ 660815 h 1941513"/>
                <a:gd name="T44" fmla="*/ 1388398 w 2301876"/>
                <a:gd name="T45" fmla="*/ 571451 h 1941513"/>
                <a:gd name="T46" fmla="*/ 1446031 w 2301876"/>
                <a:gd name="T47" fmla="*/ 514152 h 1941513"/>
                <a:gd name="T48" fmla="*/ 570227 w 2301876"/>
                <a:gd name="T49" fmla="*/ 477627 h 1941513"/>
                <a:gd name="T50" fmla="*/ 641756 w 2301876"/>
                <a:gd name="T51" fmla="*/ 549062 h 1941513"/>
                <a:gd name="T52" fmla="*/ 661216 w 2301876"/>
                <a:gd name="T53" fmla="*/ 657005 h 1941513"/>
                <a:gd name="T54" fmla="*/ 633078 w 2301876"/>
                <a:gd name="T55" fmla="*/ 739471 h 1941513"/>
                <a:gd name="T56" fmla="*/ 574697 w 2301876"/>
                <a:gd name="T57" fmla="*/ 792786 h 1941513"/>
                <a:gd name="T58" fmla="*/ 708552 w 2301876"/>
                <a:gd name="T59" fmla="*/ 915697 h 1941513"/>
                <a:gd name="T60" fmla="*/ 815320 w 2301876"/>
                <a:gd name="T61" fmla="*/ 1036508 h 1941513"/>
                <a:gd name="T62" fmla="*/ 222836 w 2301876"/>
                <a:gd name="T63" fmla="*/ 1047276 h 1941513"/>
                <a:gd name="T64" fmla="*/ 324870 w 2301876"/>
                <a:gd name="T65" fmla="*/ 922526 h 1941513"/>
                <a:gd name="T66" fmla="*/ 473189 w 2301876"/>
                <a:gd name="T67" fmla="*/ 794886 h 1941513"/>
                <a:gd name="T68" fmla="*/ 413493 w 2301876"/>
                <a:gd name="T69" fmla="*/ 744461 h 1941513"/>
                <a:gd name="T70" fmla="*/ 382462 w 2301876"/>
                <a:gd name="T71" fmla="*/ 663570 h 1941513"/>
                <a:gd name="T72" fmla="*/ 397978 w 2301876"/>
                <a:gd name="T73" fmla="*/ 556154 h 1941513"/>
                <a:gd name="T74" fmla="*/ 466878 w 2301876"/>
                <a:gd name="T75" fmla="*/ 480778 h 1941513"/>
                <a:gd name="T76" fmla="*/ 140242 w 2301876"/>
                <a:gd name="T77" fmla="*/ 134558 h 1941513"/>
                <a:gd name="T78" fmla="*/ 133677 w 2301876"/>
                <a:gd name="T79" fmla="*/ 1210760 h 1941513"/>
                <a:gd name="T80" fmla="*/ 198545 w 2301876"/>
                <a:gd name="T81" fmla="*/ 1290654 h 1941513"/>
                <a:gd name="T82" fmla="*/ 905010 w 2301876"/>
                <a:gd name="T83" fmla="*/ 1223901 h 1941513"/>
                <a:gd name="T84" fmla="*/ 906061 w 2301876"/>
                <a:gd name="T85" fmla="*/ 137186 h 1941513"/>
                <a:gd name="T86" fmla="*/ 1795088 w 2301876"/>
                <a:gd name="T87" fmla="*/ 130835 h 1941513"/>
                <a:gd name="T88" fmla="*/ 1869239 w 2301876"/>
                <a:gd name="T89" fmla="*/ 166040 h 1941513"/>
                <a:gd name="T90" fmla="*/ 1904211 w 2301876"/>
                <a:gd name="T91" fmla="*/ 240391 h 1941513"/>
                <a:gd name="T92" fmla="*/ 1879757 w 2301876"/>
                <a:gd name="T93" fmla="*/ 1330166 h 1941513"/>
                <a:gd name="T94" fmla="*/ 1769057 w 2301876"/>
                <a:gd name="T95" fmla="*/ 1410033 h 1941513"/>
                <a:gd name="T96" fmla="*/ 1237904 w 2301876"/>
                <a:gd name="T97" fmla="*/ 1415550 h 1941513"/>
                <a:gd name="T98" fmla="*/ 1189785 w 2301876"/>
                <a:gd name="T99" fmla="*/ 1139429 h 1941513"/>
                <a:gd name="T100" fmla="*/ 1756435 w 2301876"/>
                <a:gd name="T101" fmla="*/ 1159921 h 1941513"/>
                <a:gd name="T102" fmla="*/ 1799821 w 2301876"/>
                <a:gd name="T103" fmla="*/ 1088198 h 1941513"/>
                <a:gd name="T104" fmla="*/ 898445 w 2301876"/>
                <a:gd name="T105" fmla="*/ 262 h 1941513"/>
                <a:gd name="T106" fmla="*/ 992990 w 2301876"/>
                <a:gd name="T107" fmla="*/ 39421 h 1941513"/>
                <a:gd name="T108" fmla="*/ 1041313 w 2301876"/>
                <a:gd name="T109" fmla="*/ 129302 h 1941513"/>
                <a:gd name="T110" fmla="*/ 1017414 w 2301876"/>
                <a:gd name="T111" fmla="*/ 1483030 h 1941513"/>
                <a:gd name="T112" fmla="*/ 887939 w 2301876"/>
                <a:gd name="T113" fmla="*/ 1588417 h 1941513"/>
                <a:gd name="T114" fmla="*/ 200909 w 2301876"/>
                <a:gd name="T115" fmla="*/ 1599454 h 1941513"/>
                <a:gd name="T116" fmla="*/ 45959 w 2301876"/>
                <a:gd name="T117" fmla="*/ 1513779 h 1941513"/>
                <a:gd name="T118" fmla="*/ 0 w 2301876"/>
                <a:gd name="T119" fmla="*/ 152429 h 1941513"/>
                <a:gd name="T120" fmla="*/ 34667 w 2301876"/>
                <a:gd name="T121" fmla="*/ 55452 h 1941513"/>
                <a:gd name="T122" fmla="*/ 121596 w 2301876"/>
                <a:gd name="T123" fmla="*/ 2891 h 194151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01876" h="1941513">
                  <a:moveTo>
                    <a:pt x="475693" y="1664563"/>
                  </a:moveTo>
                  <a:lnTo>
                    <a:pt x="471250" y="1664880"/>
                  </a:lnTo>
                  <a:lnTo>
                    <a:pt x="466490" y="1665198"/>
                  </a:lnTo>
                  <a:lnTo>
                    <a:pt x="462047" y="1665515"/>
                  </a:lnTo>
                  <a:lnTo>
                    <a:pt x="457605" y="1666468"/>
                  </a:lnTo>
                  <a:lnTo>
                    <a:pt x="453162" y="1667421"/>
                  </a:lnTo>
                  <a:lnTo>
                    <a:pt x="449354" y="1668691"/>
                  </a:lnTo>
                  <a:lnTo>
                    <a:pt x="440786" y="1671550"/>
                  </a:lnTo>
                  <a:lnTo>
                    <a:pt x="433170" y="1675679"/>
                  </a:lnTo>
                  <a:lnTo>
                    <a:pt x="425553" y="1680125"/>
                  </a:lnTo>
                  <a:lnTo>
                    <a:pt x="418572" y="1685207"/>
                  </a:lnTo>
                  <a:lnTo>
                    <a:pt x="412542" y="1691241"/>
                  </a:lnTo>
                  <a:lnTo>
                    <a:pt x="406513" y="1697276"/>
                  </a:lnTo>
                  <a:lnTo>
                    <a:pt x="401435" y="1704263"/>
                  </a:lnTo>
                  <a:lnTo>
                    <a:pt x="396993" y="1711886"/>
                  </a:lnTo>
                  <a:lnTo>
                    <a:pt x="392867" y="1719508"/>
                  </a:lnTo>
                  <a:lnTo>
                    <a:pt x="390011" y="1728083"/>
                  </a:lnTo>
                  <a:lnTo>
                    <a:pt x="388742" y="1732212"/>
                  </a:lnTo>
                  <a:lnTo>
                    <a:pt x="387790" y="1736341"/>
                  </a:lnTo>
                  <a:lnTo>
                    <a:pt x="386838" y="1740787"/>
                  </a:lnTo>
                  <a:lnTo>
                    <a:pt x="386203" y="1745552"/>
                  </a:lnTo>
                  <a:lnTo>
                    <a:pt x="385886" y="1749998"/>
                  </a:lnTo>
                  <a:lnTo>
                    <a:pt x="385886" y="1754444"/>
                  </a:lnTo>
                  <a:lnTo>
                    <a:pt x="385886" y="1759209"/>
                  </a:lnTo>
                  <a:lnTo>
                    <a:pt x="386203" y="1763655"/>
                  </a:lnTo>
                  <a:lnTo>
                    <a:pt x="386838" y="1768419"/>
                  </a:lnTo>
                  <a:lnTo>
                    <a:pt x="387790" y="1772865"/>
                  </a:lnTo>
                  <a:lnTo>
                    <a:pt x="388742" y="1776994"/>
                  </a:lnTo>
                  <a:lnTo>
                    <a:pt x="390011" y="1781441"/>
                  </a:lnTo>
                  <a:lnTo>
                    <a:pt x="392867" y="1789698"/>
                  </a:lnTo>
                  <a:lnTo>
                    <a:pt x="396993" y="1797639"/>
                  </a:lnTo>
                  <a:lnTo>
                    <a:pt x="401435" y="1804943"/>
                  </a:lnTo>
                  <a:lnTo>
                    <a:pt x="406513" y="1812248"/>
                  </a:lnTo>
                  <a:lnTo>
                    <a:pt x="412542" y="1818283"/>
                  </a:lnTo>
                  <a:lnTo>
                    <a:pt x="418572" y="1824317"/>
                  </a:lnTo>
                  <a:lnTo>
                    <a:pt x="425553" y="1829399"/>
                  </a:lnTo>
                  <a:lnTo>
                    <a:pt x="433170" y="1833845"/>
                  </a:lnTo>
                  <a:lnTo>
                    <a:pt x="440786" y="1837657"/>
                  </a:lnTo>
                  <a:lnTo>
                    <a:pt x="449354" y="1840515"/>
                  </a:lnTo>
                  <a:lnTo>
                    <a:pt x="453162" y="1842103"/>
                  </a:lnTo>
                  <a:lnTo>
                    <a:pt x="457605" y="1842738"/>
                  </a:lnTo>
                  <a:lnTo>
                    <a:pt x="462047" y="1843374"/>
                  </a:lnTo>
                  <a:lnTo>
                    <a:pt x="466490" y="1844326"/>
                  </a:lnTo>
                  <a:lnTo>
                    <a:pt x="471250" y="1844644"/>
                  </a:lnTo>
                  <a:lnTo>
                    <a:pt x="475693" y="1844644"/>
                  </a:lnTo>
                  <a:lnTo>
                    <a:pt x="784465" y="1844644"/>
                  </a:lnTo>
                  <a:lnTo>
                    <a:pt x="788908" y="1844644"/>
                  </a:lnTo>
                  <a:lnTo>
                    <a:pt x="793668" y="1844326"/>
                  </a:lnTo>
                  <a:lnTo>
                    <a:pt x="798111" y="1843374"/>
                  </a:lnTo>
                  <a:lnTo>
                    <a:pt x="802553" y="1842738"/>
                  </a:lnTo>
                  <a:lnTo>
                    <a:pt x="806996" y="1842103"/>
                  </a:lnTo>
                  <a:lnTo>
                    <a:pt x="811122" y="1840515"/>
                  </a:lnTo>
                  <a:lnTo>
                    <a:pt x="819690" y="1837657"/>
                  </a:lnTo>
                  <a:lnTo>
                    <a:pt x="827306" y="1833845"/>
                  </a:lnTo>
                  <a:lnTo>
                    <a:pt x="834605" y="1829399"/>
                  </a:lnTo>
                  <a:lnTo>
                    <a:pt x="841586" y="1824317"/>
                  </a:lnTo>
                  <a:lnTo>
                    <a:pt x="847933" y="1818283"/>
                  </a:lnTo>
                  <a:lnTo>
                    <a:pt x="853963" y="1812248"/>
                  </a:lnTo>
                  <a:lnTo>
                    <a:pt x="859040" y="1804943"/>
                  </a:lnTo>
                  <a:lnTo>
                    <a:pt x="863483" y="1797639"/>
                  </a:lnTo>
                  <a:lnTo>
                    <a:pt x="867608" y="1789698"/>
                  </a:lnTo>
                  <a:lnTo>
                    <a:pt x="870464" y="1781441"/>
                  </a:lnTo>
                  <a:lnTo>
                    <a:pt x="871734" y="1776994"/>
                  </a:lnTo>
                  <a:lnTo>
                    <a:pt x="872686" y="1772865"/>
                  </a:lnTo>
                  <a:lnTo>
                    <a:pt x="873320" y="1768419"/>
                  </a:lnTo>
                  <a:lnTo>
                    <a:pt x="873638" y="1763655"/>
                  </a:lnTo>
                  <a:lnTo>
                    <a:pt x="874272" y="1759209"/>
                  </a:lnTo>
                  <a:lnTo>
                    <a:pt x="874590" y="1754444"/>
                  </a:lnTo>
                  <a:lnTo>
                    <a:pt x="874272" y="1749998"/>
                  </a:lnTo>
                  <a:lnTo>
                    <a:pt x="873638" y="1745552"/>
                  </a:lnTo>
                  <a:lnTo>
                    <a:pt x="873320" y="1740787"/>
                  </a:lnTo>
                  <a:lnTo>
                    <a:pt x="872686" y="1736341"/>
                  </a:lnTo>
                  <a:lnTo>
                    <a:pt x="871734" y="1732212"/>
                  </a:lnTo>
                  <a:lnTo>
                    <a:pt x="870464" y="1728083"/>
                  </a:lnTo>
                  <a:lnTo>
                    <a:pt x="867608" y="1719508"/>
                  </a:lnTo>
                  <a:lnTo>
                    <a:pt x="863483" y="1711886"/>
                  </a:lnTo>
                  <a:lnTo>
                    <a:pt x="859040" y="1704263"/>
                  </a:lnTo>
                  <a:lnTo>
                    <a:pt x="853963" y="1697276"/>
                  </a:lnTo>
                  <a:lnTo>
                    <a:pt x="847933" y="1691241"/>
                  </a:lnTo>
                  <a:lnTo>
                    <a:pt x="841586" y="1685207"/>
                  </a:lnTo>
                  <a:lnTo>
                    <a:pt x="834605" y="1680125"/>
                  </a:lnTo>
                  <a:lnTo>
                    <a:pt x="827306" y="1675679"/>
                  </a:lnTo>
                  <a:lnTo>
                    <a:pt x="819690" y="1671550"/>
                  </a:lnTo>
                  <a:lnTo>
                    <a:pt x="811122" y="1668691"/>
                  </a:lnTo>
                  <a:lnTo>
                    <a:pt x="806996" y="1667421"/>
                  </a:lnTo>
                  <a:lnTo>
                    <a:pt x="802553" y="1666468"/>
                  </a:lnTo>
                  <a:lnTo>
                    <a:pt x="798111" y="1665515"/>
                  </a:lnTo>
                  <a:lnTo>
                    <a:pt x="793668" y="1665198"/>
                  </a:lnTo>
                  <a:lnTo>
                    <a:pt x="788908" y="1664880"/>
                  </a:lnTo>
                  <a:lnTo>
                    <a:pt x="784465" y="1664563"/>
                  </a:lnTo>
                  <a:lnTo>
                    <a:pt x="475693" y="1664563"/>
                  </a:lnTo>
                  <a:close/>
                  <a:moveTo>
                    <a:pt x="1670551" y="1495108"/>
                  </a:moveTo>
                  <a:lnTo>
                    <a:pt x="1662926" y="1495425"/>
                  </a:lnTo>
                  <a:lnTo>
                    <a:pt x="1655936" y="1496695"/>
                  </a:lnTo>
                  <a:lnTo>
                    <a:pt x="1648946" y="1498283"/>
                  </a:lnTo>
                  <a:lnTo>
                    <a:pt x="1642274" y="1500823"/>
                  </a:lnTo>
                  <a:lnTo>
                    <a:pt x="1636237" y="1503998"/>
                  </a:lnTo>
                  <a:lnTo>
                    <a:pt x="1629882" y="1507490"/>
                  </a:lnTo>
                  <a:lnTo>
                    <a:pt x="1624481" y="1511618"/>
                  </a:lnTo>
                  <a:lnTo>
                    <a:pt x="1619080" y="1516380"/>
                  </a:lnTo>
                  <a:lnTo>
                    <a:pt x="1614631" y="1521778"/>
                  </a:lnTo>
                  <a:lnTo>
                    <a:pt x="1610183" y="1527175"/>
                  </a:lnTo>
                  <a:lnTo>
                    <a:pt x="1606688" y="1533208"/>
                  </a:lnTo>
                  <a:lnTo>
                    <a:pt x="1603511" y="1539240"/>
                  </a:lnTo>
                  <a:lnTo>
                    <a:pt x="1601605" y="1545908"/>
                  </a:lnTo>
                  <a:lnTo>
                    <a:pt x="1599698" y="1552893"/>
                  </a:lnTo>
                  <a:lnTo>
                    <a:pt x="1598427" y="1559878"/>
                  </a:lnTo>
                  <a:lnTo>
                    <a:pt x="1598110" y="1567498"/>
                  </a:lnTo>
                  <a:lnTo>
                    <a:pt x="1598427" y="1574800"/>
                  </a:lnTo>
                  <a:lnTo>
                    <a:pt x="1599698" y="1582103"/>
                  </a:lnTo>
                  <a:lnTo>
                    <a:pt x="1601605" y="1589088"/>
                  </a:lnTo>
                  <a:lnTo>
                    <a:pt x="1603511" y="1595755"/>
                  </a:lnTo>
                  <a:lnTo>
                    <a:pt x="1606688" y="1602105"/>
                  </a:lnTo>
                  <a:lnTo>
                    <a:pt x="1610183" y="1607820"/>
                  </a:lnTo>
                  <a:lnTo>
                    <a:pt x="1614631" y="1613535"/>
                  </a:lnTo>
                  <a:lnTo>
                    <a:pt x="1619080" y="1618615"/>
                  </a:lnTo>
                  <a:lnTo>
                    <a:pt x="1624481" y="1623378"/>
                  </a:lnTo>
                  <a:lnTo>
                    <a:pt x="1629882" y="1627505"/>
                  </a:lnTo>
                  <a:lnTo>
                    <a:pt x="1636237" y="1630998"/>
                  </a:lnTo>
                  <a:lnTo>
                    <a:pt x="1642274" y="1634173"/>
                  </a:lnTo>
                  <a:lnTo>
                    <a:pt x="1648946" y="1636713"/>
                  </a:lnTo>
                  <a:lnTo>
                    <a:pt x="1655936" y="1638300"/>
                  </a:lnTo>
                  <a:lnTo>
                    <a:pt x="1662926" y="1639253"/>
                  </a:lnTo>
                  <a:lnTo>
                    <a:pt x="1670551" y="1639570"/>
                  </a:lnTo>
                  <a:lnTo>
                    <a:pt x="1918697" y="1639570"/>
                  </a:lnTo>
                  <a:lnTo>
                    <a:pt x="1926004" y="1639253"/>
                  </a:lnTo>
                  <a:lnTo>
                    <a:pt x="1933630" y="1638300"/>
                  </a:lnTo>
                  <a:lnTo>
                    <a:pt x="1940620" y="1636713"/>
                  </a:lnTo>
                  <a:lnTo>
                    <a:pt x="1947292" y="1634173"/>
                  </a:lnTo>
                  <a:lnTo>
                    <a:pt x="1953329" y="1630998"/>
                  </a:lnTo>
                  <a:lnTo>
                    <a:pt x="1959366" y="1627505"/>
                  </a:lnTo>
                  <a:lnTo>
                    <a:pt x="1964767" y="1623378"/>
                  </a:lnTo>
                  <a:lnTo>
                    <a:pt x="1970168" y="1618615"/>
                  </a:lnTo>
                  <a:lnTo>
                    <a:pt x="1974934" y="1613535"/>
                  </a:lnTo>
                  <a:lnTo>
                    <a:pt x="1979065" y="1607820"/>
                  </a:lnTo>
                  <a:lnTo>
                    <a:pt x="1982560" y="1602105"/>
                  </a:lnTo>
                  <a:lnTo>
                    <a:pt x="1985419" y="1595755"/>
                  </a:lnTo>
                  <a:lnTo>
                    <a:pt x="1988279" y="1589088"/>
                  </a:lnTo>
                  <a:lnTo>
                    <a:pt x="1989868" y="1582103"/>
                  </a:lnTo>
                  <a:lnTo>
                    <a:pt x="1991138" y="1574800"/>
                  </a:lnTo>
                  <a:lnTo>
                    <a:pt x="1991456" y="1567498"/>
                  </a:lnTo>
                  <a:lnTo>
                    <a:pt x="1991138" y="1559878"/>
                  </a:lnTo>
                  <a:lnTo>
                    <a:pt x="1989868" y="1552893"/>
                  </a:lnTo>
                  <a:lnTo>
                    <a:pt x="1988279" y="1545908"/>
                  </a:lnTo>
                  <a:lnTo>
                    <a:pt x="1985419" y="1539240"/>
                  </a:lnTo>
                  <a:lnTo>
                    <a:pt x="1982560" y="1533208"/>
                  </a:lnTo>
                  <a:lnTo>
                    <a:pt x="1979065" y="1527175"/>
                  </a:lnTo>
                  <a:lnTo>
                    <a:pt x="1974934" y="1521778"/>
                  </a:lnTo>
                  <a:lnTo>
                    <a:pt x="1970168" y="1516380"/>
                  </a:lnTo>
                  <a:lnTo>
                    <a:pt x="1964767" y="1511618"/>
                  </a:lnTo>
                  <a:lnTo>
                    <a:pt x="1959366" y="1507490"/>
                  </a:lnTo>
                  <a:lnTo>
                    <a:pt x="1953329" y="1503998"/>
                  </a:lnTo>
                  <a:lnTo>
                    <a:pt x="1947292" y="1500823"/>
                  </a:lnTo>
                  <a:lnTo>
                    <a:pt x="1940620" y="1498283"/>
                  </a:lnTo>
                  <a:lnTo>
                    <a:pt x="1933630" y="1496695"/>
                  </a:lnTo>
                  <a:lnTo>
                    <a:pt x="1926004" y="1495425"/>
                  </a:lnTo>
                  <a:lnTo>
                    <a:pt x="1918697" y="1495108"/>
                  </a:lnTo>
                  <a:lnTo>
                    <a:pt x="1670551" y="1495108"/>
                  </a:lnTo>
                  <a:close/>
                  <a:moveTo>
                    <a:pt x="1787673" y="611187"/>
                  </a:moveTo>
                  <a:lnTo>
                    <a:pt x="1794669" y="611187"/>
                  </a:lnTo>
                  <a:lnTo>
                    <a:pt x="1801665" y="611187"/>
                  </a:lnTo>
                  <a:lnTo>
                    <a:pt x="1808661" y="612140"/>
                  </a:lnTo>
                  <a:lnTo>
                    <a:pt x="1815338" y="613093"/>
                  </a:lnTo>
                  <a:lnTo>
                    <a:pt x="1822016" y="614681"/>
                  </a:lnTo>
                  <a:lnTo>
                    <a:pt x="1828694" y="616587"/>
                  </a:lnTo>
                  <a:lnTo>
                    <a:pt x="1835372" y="618810"/>
                  </a:lnTo>
                  <a:lnTo>
                    <a:pt x="1841732" y="621352"/>
                  </a:lnTo>
                  <a:lnTo>
                    <a:pt x="1847773" y="624210"/>
                  </a:lnTo>
                  <a:lnTo>
                    <a:pt x="1853815" y="627387"/>
                  </a:lnTo>
                  <a:lnTo>
                    <a:pt x="1859539" y="631198"/>
                  </a:lnTo>
                  <a:lnTo>
                    <a:pt x="1865581" y="635010"/>
                  </a:lnTo>
                  <a:lnTo>
                    <a:pt x="1870987" y="639457"/>
                  </a:lnTo>
                  <a:lnTo>
                    <a:pt x="1876393" y="643904"/>
                  </a:lnTo>
                  <a:lnTo>
                    <a:pt x="1881480" y="648986"/>
                  </a:lnTo>
                  <a:lnTo>
                    <a:pt x="1886568" y="654068"/>
                  </a:lnTo>
                  <a:lnTo>
                    <a:pt x="1891338" y="659151"/>
                  </a:lnTo>
                  <a:lnTo>
                    <a:pt x="1895790" y="665186"/>
                  </a:lnTo>
                  <a:lnTo>
                    <a:pt x="1900242" y="670903"/>
                  </a:lnTo>
                  <a:lnTo>
                    <a:pt x="1904376" y="677256"/>
                  </a:lnTo>
                  <a:lnTo>
                    <a:pt x="1908192" y="683609"/>
                  </a:lnTo>
                  <a:lnTo>
                    <a:pt x="1911690" y="690597"/>
                  </a:lnTo>
                  <a:lnTo>
                    <a:pt x="1915188" y="697267"/>
                  </a:lnTo>
                  <a:lnTo>
                    <a:pt x="1918049" y="704255"/>
                  </a:lnTo>
                  <a:lnTo>
                    <a:pt x="1920593" y="711561"/>
                  </a:lnTo>
                  <a:lnTo>
                    <a:pt x="1923137" y="718867"/>
                  </a:lnTo>
                  <a:lnTo>
                    <a:pt x="1925363" y="726808"/>
                  </a:lnTo>
                  <a:lnTo>
                    <a:pt x="1927271" y="734431"/>
                  </a:lnTo>
                  <a:lnTo>
                    <a:pt x="1928861" y="742690"/>
                  </a:lnTo>
                  <a:lnTo>
                    <a:pt x="1929815" y="750631"/>
                  </a:lnTo>
                  <a:lnTo>
                    <a:pt x="1930451" y="758889"/>
                  </a:lnTo>
                  <a:lnTo>
                    <a:pt x="1931405" y="767466"/>
                  </a:lnTo>
                  <a:lnTo>
                    <a:pt x="1931405" y="775724"/>
                  </a:lnTo>
                  <a:lnTo>
                    <a:pt x="1931723" y="784301"/>
                  </a:lnTo>
                  <a:lnTo>
                    <a:pt x="1932359" y="791924"/>
                  </a:lnTo>
                  <a:lnTo>
                    <a:pt x="1933313" y="799865"/>
                  </a:lnTo>
                  <a:lnTo>
                    <a:pt x="1934585" y="806853"/>
                  </a:lnTo>
                  <a:lnTo>
                    <a:pt x="1936175" y="813206"/>
                  </a:lnTo>
                  <a:lnTo>
                    <a:pt x="1938401" y="819241"/>
                  </a:lnTo>
                  <a:lnTo>
                    <a:pt x="1940627" y="824958"/>
                  </a:lnTo>
                  <a:lnTo>
                    <a:pt x="1943171" y="830041"/>
                  </a:lnTo>
                  <a:lnTo>
                    <a:pt x="1945715" y="834805"/>
                  </a:lnTo>
                  <a:lnTo>
                    <a:pt x="1948576" y="839252"/>
                  </a:lnTo>
                  <a:lnTo>
                    <a:pt x="1951756" y="843381"/>
                  </a:lnTo>
                  <a:lnTo>
                    <a:pt x="1954936" y="846875"/>
                  </a:lnTo>
                  <a:lnTo>
                    <a:pt x="1958116" y="850687"/>
                  </a:lnTo>
                  <a:lnTo>
                    <a:pt x="1961614" y="853546"/>
                  </a:lnTo>
                  <a:lnTo>
                    <a:pt x="1965430" y="856087"/>
                  </a:lnTo>
                  <a:lnTo>
                    <a:pt x="1968610" y="858946"/>
                  </a:lnTo>
                  <a:lnTo>
                    <a:pt x="1975606" y="862757"/>
                  </a:lnTo>
                  <a:lnTo>
                    <a:pt x="1982284" y="866251"/>
                  </a:lnTo>
                  <a:lnTo>
                    <a:pt x="1988643" y="868475"/>
                  </a:lnTo>
                  <a:lnTo>
                    <a:pt x="1994049" y="869745"/>
                  </a:lnTo>
                  <a:lnTo>
                    <a:pt x="1998819" y="871016"/>
                  </a:lnTo>
                  <a:lnTo>
                    <a:pt x="2002635" y="871334"/>
                  </a:lnTo>
                  <a:lnTo>
                    <a:pt x="2005815" y="871651"/>
                  </a:lnTo>
                  <a:lnTo>
                    <a:pt x="2005815" y="932320"/>
                  </a:lnTo>
                  <a:lnTo>
                    <a:pt x="1841096" y="932320"/>
                  </a:lnTo>
                  <a:lnTo>
                    <a:pt x="1841096" y="997119"/>
                  </a:lnTo>
                  <a:lnTo>
                    <a:pt x="1853815" y="999025"/>
                  </a:lnTo>
                  <a:lnTo>
                    <a:pt x="1865899" y="1001566"/>
                  </a:lnTo>
                  <a:lnTo>
                    <a:pt x="1877983" y="1004107"/>
                  </a:lnTo>
                  <a:lnTo>
                    <a:pt x="1890066" y="1007601"/>
                  </a:lnTo>
                  <a:lnTo>
                    <a:pt x="1901514" y="1011095"/>
                  </a:lnTo>
                  <a:lnTo>
                    <a:pt x="1912962" y="1015224"/>
                  </a:lnTo>
                  <a:lnTo>
                    <a:pt x="1923773" y="1019354"/>
                  </a:lnTo>
                  <a:lnTo>
                    <a:pt x="1934903" y="1024118"/>
                  </a:lnTo>
                  <a:lnTo>
                    <a:pt x="1945715" y="1029200"/>
                  </a:lnTo>
                  <a:lnTo>
                    <a:pt x="1956208" y="1034918"/>
                  </a:lnTo>
                  <a:lnTo>
                    <a:pt x="1966384" y="1040635"/>
                  </a:lnTo>
                  <a:lnTo>
                    <a:pt x="1976242" y="1046988"/>
                  </a:lnTo>
                  <a:lnTo>
                    <a:pt x="1986099" y="1053659"/>
                  </a:lnTo>
                  <a:lnTo>
                    <a:pt x="1995321" y="1060329"/>
                  </a:lnTo>
                  <a:lnTo>
                    <a:pt x="2003907" y="1067635"/>
                  </a:lnTo>
                  <a:lnTo>
                    <a:pt x="2012811" y="1074940"/>
                  </a:lnTo>
                  <a:lnTo>
                    <a:pt x="2021396" y="1082881"/>
                  </a:lnTo>
                  <a:lnTo>
                    <a:pt x="2029028" y="1090822"/>
                  </a:lnTo>
                  <a:lnTo>
                    <a:pt x="2036978" y="1099081"/>
                  </a:lnTo>
                  <a:lnTo>
                    <a:pt x="2044292" y="1107975"/>
                  </a:lnTo>
                  <a:lnTo>
                    <a:pt x="2051288" y="1116551"/>
                  </a:lnTo>
                  <a:lnTo>
                    <a:pt x="2057965" y="1125445"/>
                  </a:lnTo>
                  <a:lnTo>
                    <a:pt x="2064325" y="1135292"/>
                  </a:lnTo>
                  <a:lnTo>
                    <a:pt x="2069731" y="1144821"/>
                  </a:lnTo>
                  <a:lnTo>
                    <a:pt x="2075455" y="1154350"/>
                  </a:lnTo>
                  <a:lnTo>
                    <a:pt x="2080225" y="1164515"/>
                  </a:lnTo>
                  <a:lnTo>
                    <a:pt x="2084995" y="1174679"/>
                  </a:lnTo>
                  <a:lnTo>
                    <a:pt x="2089128" y="1185161"/>
                  </a:lnTo>
                  <a:lnTo>
                    <a:pt x="2092626" y="1195643"/>
                  </a:lnTo>
                  <a:lnTo>
                    <a:pt x="2095488" y="1206761"/>
                  </a:lnTo>
                  <a:lnTo>
                    <a:pt x="2098668" y="1217560"/>
                  </a:lnTo>
                  <a:lnTo>
                    <a:pt x="2100894" y="1228995"/>
                  </a:lnTo>
                  <a:lnTo>
                    <a:pt x="2103438" y="1336675"/>
                  </a:lnTo>
                  <a:lnTo>
                    <a:pt x="1485900" y="1336675"/>
                  </a:lnTo>
                  <a:lnTo>
                    <a:pt x="1488444" y="1228995"/>
                  </a:lnTo>
                  <a:lnTo>
                    <a:pt x="1490670" y="1217560"/>
                  </a:lnTo>
                  <a:lnTo>
                    <a:pt x="1493214" y="1206761"/>
                  </a:lnTo>
                  <a:lnTo>
                    <a:pt x="1496712" y="1195643"/>
                  </a:lnTo>
                  <a:lnTo>
                    <a:pt x="1500210" y="1185161"/>
                  </a:lnTo>
                  <a:lnTo>
                    <a:pt x="1504343" y="1174679"/>
                  </a:lnTo>
                  <a:lnTo>
                    <a:pt x="1508795" y="1164515"/>
                  </a:lnTo>
                  <a:lnTo>
                    <a:pt x="1513565" y="1154350"/>
                  </a:lnTo>
                  <a:lnTo>
                    <a:pt x="1519289" y="1144821"/>
                  </a:lnTo>
                  <a:lnTo>
                    <a:pt x="1525013" y="1135292"/>
                  </a:lnTo>
                  <a:lnTo>
                    <a:pt x="1531055" y="1125763"/>
                  </a:lnTo>
                  <a:lnTo>
                    <a:pt x="1537732" y="1116551"/>
                  </a:lnTo>
                  <a:lnTo>
                    <a:pt x="1544728" y="1107975"/>
                  </a:lnTo>
                  <a:lnTo>
                    <a:pt x="1552042" y="1099081"/>
                  </a:lnTo>
                  <a:lnTo>
                    <a:pt x="1559674" y="1090822"/>
                  </a:lnTo>
                  <a:lnTo>
                    <a:pt x="1567942" y="1082881"/>
                  </a:lnTo>
                  <a:lnTo>
                    <a:pt x="1576209" y="1074940"/>
                  </a:lnTo>
                  <a:lnTo>
                    <a:pt x="1584795" y="1067635"/>
                  </a:lnTo>
                  <a:lnTo>
                    <a:pt x="1593699" y="1060329"/>
                  </a:lnTo>
                  <a:lnTo>
                    <a:pt x="1603239" y="1053659"/>
                  </a:lnTo>
                  <a:lnTo>
                    <a:pt x="1613096" y="1046988"/>
                  </a:lnTo>
                  <a:lnTo>
                    <a:pt x="1622954" y="1040635"/>
                  </a:lnTo>
                  <a:lnTo>
                    <a:pt x="1632812" y="1034918"/>
                  </a:lnTo>
                  <a:lnTo>
                    <a:pt x="1643305" y="1029200"/>
                  </a:lnTo>
                  <a:lnTo>
                    <a:pt x="1654117" y="1024118"/>
                  </a:lnTo>
                  <a:lnTo>
                    <a:pt x="1664929" y="1019671"/>
                  </a:lnTo>
                  <a:lnTo>
                    <a:pt x="1676058" y="1015224"/>
                  </a:lnTo>
                  <a:lnTo>
                    <a:pt x="1687506" y="1011095"/>
                  </a:lnTo>
                  <a:lnTo>
                    <a:pt x="1699272" y="1007601"/>
                  </a:lnTo>
                  <a:lnTo>
                    <a:pt x="1711355" y="1004107"/>
                  </a:lnTo>
                  <a:lnTo>
                    <a:pt x="1723439" y="1001566"/>
                  </a:lnTo>
                  <a:lnTo>
                    <a:pt x="1735523" y="999025"/>
                  </a:lnTo>
                  <a:lnTo>
                    <a:pt x="1747924" y="997119"/>
                  </a:lnTo>
                  <a:lnTo>
                    <a:pt x="1747924" y="932320"/>
                  </a:lnTo>
                  <a:lnTo>
                    <a:pt x="1583205" y="932320"/>
                  </a:lnTo>
                  <a:lnTo>
                    <a:pt x="1583205" y="871651"/>
                  </a:lnTo>
                  <a:lnTo>
                    <a:pt x="1586385" y="871334"/>
                  </a:lnTo>
                  <a:lnTo>
                    <a:pt x="1590201" y="870698"/>
                  </a:lnTo>
                  <a:lnTo>
                    <a:pt x="1594971" y="869110"/>
                  </a:lnTo>
                  <a:lnTo>
                    <a:pt x="1600377" y="867204"/>
                  </a:lnTo>
                  <a:lnTo>
                    <a:pt x="1606736" y="864663"/>
                  </a:lnTo>
                  <a:lnTo>
                    <a:pt x="1613414" y="861487"/>
                  </a:lnTo>
                  <a:lnTo>
                    <a:pt x="1620410" y="857358"/>
                  </a:lnTo>
                  <a:lnTo>
                    <a:pt x="1624226" y="854816"/>
                  </a:lnTo>
                  <a:lnTo>
                    <a:pt x="1627406" y="851958"/>
                  </a:lnTo>
                  <a:lnTo>
                    <a:pt x="1630586" y="848464"/>
                  </a:lnTo>
                  <a:lnTo>
                    <a:pt x="1634084" y="845287"/>
                  </a:lnTo>
                  <a:lnTo>
                    <a:pt x="1637264" y="841476"/>
                  </a:lnTo>
                  <a:lnTo>
                    <a:pt x="1640444" y="837346"/>
                  </a:lnTo>
                  <a:lnTo>
                    <a:pt x="1643305" y="832899"/>
                  </a:lnTo>
                  <a:lnTo>
                    <a:pt x="1646167" y="828135"/>
                  </a:lnTo>
                  <a:lnTo>
                    <a:pt x="1648393" y="823052"/>
                  </a:lnTo>
                  <a:lnTo>
                    <a:pt x="1650619" y="817653"/>
                  </a:lnTo>
                  <a:lnTo>
                    <a:pt x="1652845" y="811617"/>
                  </a:lnTo>
                  <a:lnTo>
                    <a:pt x="1654435" y="805265"/>
                  </a:lnTo>
                  <a:lnTo>
                    <a:pt x="1655707" y="798594"/>
                  </a:lnTo>
                  <a:lnTo>
                    <a:pt x="1656979" y="791289"/>
                  </a:lnTo>
                  <a:lnTo>
                    <a:pt x="1657297" y="783983"/>
                  </a:lnTo>
                  <a:lnTo>
                    <a:pt x="1657615" y="775724"/>
                  </a:lnTo>
                  <a:lnTo>
                    <a:pt x="1657933" y="767466"/>
                  </a:lnTo>
                  <a:lnTo>
                    <a:pt x="1658569" y="758889"/>
                  </a:lnTo>
                  <a:lnTo>
                    <a:pt x="1659205" y="750631"/>
                  </a:lnTo>
                  <a:lnTo>
                    <a:pt x="1660477" y="742690"/>
                  </a:lnTo>
                  <a:lnTo>
                    <a:pt x="1662067" y="734431"/>
                  </a:lnTo>
                  <a:lnTo>
                    <a:pt x="1663975" y="726808"/>
                  </a:lnTo>
                  <a:lnTo>
                    <a:pt x="1666201" y="718867"/>
                  </a:lnTo>
                  <a:lnTo>
                    <a:pt x="1668427" y="711561"/>
                  </a:lnTo>
                  <a:lnTo>
                    <a:pt x="1671289" y="704255"/>
                  </a:lnTo>
                  <a:lnTo>
                    <a:pt x="1674151" y="697267"/>
                  </a:lnTo>
                  <a:lnTo>
                    <a:pt x="1677648" y="690597"/>
                  </a:lnTo>
                  <a:lnTo>
                    <a:pt x="1680828" y="683609"/>
                  </a:lnTo>
                  <a:lnTo>
                    <a:pt x="1684962" y="677256"/>
                  </a:lnTo>
                  <a:lnTo>
                    <a:pt x="1689096" y="670903"/>
                  </a:lnTo>
                  <a:lnTo>
                    <a:pt x="1693230" y="665186"/>
                  </a:lnTo>
                  <a:lnTo>
                    <a:pt x="1698000" y="659151"/>
                  </a:lnTo>
                  <a:lnTo>
                    <a:pt x="1702770" y="654068"/>
                  </a:lnTo>
                  <a:lnTo>
                    <a:pt x="1707540" y="648986"/>
                  </a:lnTo>
                  <a:lnTo>
                    <a:pt x="1712627" y="643904"/>
                  </a:lnTo>
                  <a:lnTo>
                    <a:pt x="1718351" y="639457"/>
                  </a:lnTo>
                  <a:lnTo>
                    <a:pt x="1723757" y="635010"/>
                  </a:lnTo>
                  <a:lnTo>
                    <a:pt x="1729163" y="631198"/>
                  </a:lnTo>
                  <a:lnTo>
                    <a:pt x="1735205" y="627387"/>
                  </a:lnTo>
                  <a:lnTo>
                    <a:pt x="1741565" y="624210"/>
                  </a:lnTo>
                  <a:lnTo>
                    <a:pt x="1747288" y="621352"/>
                  </a:lnTo>
                  <a:lnTo>
                    <a:pt x="1753966" y="618810"/>
                  </a:lnTo>
                  <a:lnTo>
                    <a:pt x="1760326" y="616587"/>
                  </a:lnTo>
                  <a:lnTo>
                    <a:pt x="1767004" y="614681"/>
                  </a:lnTo>
                  <a:lnTo>
                    <a:pt x="1773682" y="613093"/>
                  </a:lnTo>
                  <a:lnTo>
                    <a:pt x="1780677" y="612140"/>
                  </a:lnTo>
                  <a:lnTo>
                    <a:pt x="1787673" y="611187"/>
                  </a:lnTo>
                  <a:close/>
                  <a:moveTo>
                    <a:pt x="630238" y="565150"/>
                  </a:moveTo>
                  <a:lnTo>
                    <a:pt x="639136" y="565468"/>
                  </a:lnTo>
                  <a:lnTo>
                    <a:pt x="647397" y="566420"/>
                  </a:lnTo>
                  <a:lnTo>
                    <a:pt x="655977" y="567372"/>
                  </a:lnTo>
                  <a:lnTo>
                    <a:pt x="664557" y="569276"/>
                  </a:lnTo>
                  <a:lnTo>
                    <a:pt x="672501" y="571498"/>
                  </a:lnTo>
                  <a:lnTo>
                    <a:pt x="680762" y="574354"/>
                  </a:lnTo>
                  <a:lnTo>
                    <a:pt x="689024" y="577211"/>
                  </a:lnTo>
                  <a:lnTo>
                    <a:pt x="696333" y="581020"/>
                  </a:lnTo>
                  <a:lnTo>
                    <a:pt x="703959" y="585463"/>
                  </a:lnTo>
                  <a:lnTo>
                    <a:pt x="711268" y="589907"/>
                  </a:lnTo>
                  <a:lnTo>
                    <a:pt x="718258" y="594667"/>
                  </a:lnTo>
                  <a:lnTo>
                    <a:pt x="725249" y="600063"/>
                  </a:lnTo>
                  <a:lnTo>
                    <a:pt x="731922" y="605776"/>
                  </a:lnTo>
                  <a:lnTo>
                    <a:pt x="738278" y="611489"/>
                  </a:lnTo>
                  <a:lnTo>
                    <a:pt x="744633" y="618154"/>
                  </a:lnTo>
                  <a:lnTo>
                    <a:pt x="750353" y="624820"/>
                  </a:lnTo>
                  <a:lnTo>
                    <a:pt x="756072" y="632437"/>
                  </a:lnTo>
                  <a:lnTo>
                    <a:pt x="761474" y="639737"/>
                  </a:lnTo>
                  <a:lnTo>
                    <a:pt x="766241" y="647354"/>
                  </a:lnTo>
                  <a:lnTo>
                    <a:pt x="771007" y="655289"/>
                  </a:lnTo>
                  <a:lnTo>
                    <a:pt x="775456" y="663541"/>
                  </a:lnTo>
                  <a:lnTo>
                    <a:pt x="779587" y="672111"/>
                  </a:lnTo>
                  <a:lnTo>
                    <a:pt x="783400" y="680998"/>
                  </a:lnTo>
                  <a:lnTo>
                    <a:pt x="786895" y="690202"/>
                  </a:lnTo>
                  <a:lnTo>
                    <a:pt x="790073" y="699406"/>
                  </a:lnTo>
                  <a:lnTo>
                    <a:pt x="792615" y="708611"/>
                  </a:lnTo>
                  <a:lnTo>
                    <a:pt x="794839" y="718450"/>
                  </a:lnTo>
                  <a:lnTo>
                    <a:pt x="796746" y="728606"/>
                  </a:lnTo>
                  <a:lnTo>
                    <a:pt x="798017" y="738445"/>
                  </a:lnTo>
                  <a:lnTo>
                    <a:pt x="799288" y="748919"/>
                  </a:lnTo>
                  <a:lnTo>
                    <a:pt x="799923" y="759076"/>
                  </a:lnTo>
                  <a:lnTo>
                    <a:pt x="800241" y="769550"/>
                  </a:lnTo>
                  <a:lnTo>
                    <a:pt x="799923" y="777802"/>
                  </a:lnTo>
                  <a:lnTo>
                    <a:pt x="799606" y="786054"/>
                  </a:lnTo>
                  <a:lnTo>
                    <a:pt x="798970" y="793989"/>
                  </a:lnTo>
                  <a:lnTo>
                    <a:pt x="798017" y="801923"/>
                  </a:lnTo>
                  <a:lnTo>
                    <a:pt x="797064" y="809541"/>
                  </a:lnTo>
                  <a:lnTo>
                    <a:pt x="795475" y="817476"/>
                  </a:lnTo>
                  <a:lnTo>
                    <a:pt x="793568" y="825093"/>
                  </a:lnTo>
                  <a:lnTo>
                    <a:pt x="791979" y="832710"/>
                  </a:lnTo>
                  <a:lnTo>
                    <a:pt x="789755" y="840328"/>
                  </a:lnTo>
                  <a:lnTo>
                    <a:pt x="787531" y="847310"/>
                  </a:lnTo>
                  <a:lnTo>
                    <a:pt x="784671" y="854293"/>
                  </a:lnTo>
                  <a:lnTo>
                    <a:pt x="781811" y="861276"/>
                  </a:lnTo>
                  <a:lnTo>
                    <a:pt x="778951" y="868258"/>
                  </a:lnTo>
                  <a:lnTo>
                    <a:pt x="775456" y="874923"/>
                  </a:lnTo>
                  <a:lnTo>
                    <a:pt x="772278" y="880954"/>
                  </a:lnTo>
                  <a:lnTo>
                    <a:pt x="768465" y="887619"/>
                  </a:lnTo>
                  <a:lnTo>
                    <a:pt x="764970" y="893649"/>
                  </a:lnTo>
                  <a:lnTo>
                    <a:pt x="760839" y="899680"/>
                  </a:lnTo>
                  <a:lnTo>
                    <a:pt x="756708" y="905393"/>
                  </a:lnTo>
                  <a:lnTo>
                    <a:pt x="752259" y="911106"/>
                  </a:lnTo>
                  <a:lnTo>
                    <a:pt x="747810" y="916501"/>
                  </a:lnTo>
                  <a:lnTo>
                    <a:pt x="743044" y="921580"/>
                  </a:lnTo>
                  <a:lnTo>
                    <a:pt x="738278" y="926341"/>
                  </a:lnTo>
                  <a:lnTo>
                    <a:pt x="733193" y="931101"/>
                  </a:lnTo>
                  <a:lnTo>
                    <a:pt x="728109" y="936180"/>
                  </a:lnTo>
                  <a:lnTo>
                    <a:pt x="722707" y="939988"/>
                  </a:lnTo>
                  <a:lnTo>
                    <a:pt x="717305" y="944114"/>
                  </a:lnTo>
                  <a:lnTo>
                    <a:pt x="711903" y="948241"/>
                  </a:lnTo>
                  <a:lnTo>
                    <a:pt x="706183" y="951414"/>
                  </a:lnTo>
                  <a:lnTo>
                    <a:pt x="700464" y="954906"/>
                  </a:lnTo>
                  <a:lnTo>
                    <a:pt x="694426" y="958080"/>
                  </a:lnTo>
                  <a:lnTo>
                    <a:pt x="688071" y="960619"/>
                  </a:lnTo>
                  <a:lnTo>
                    <a:pt x="688071" y="1044727"/>
                  </a:lnTo>
                  <a:lnTo>
                    <a:pt x="703641" y="1047266"/>
                  </a:lnTo>
                  <a:lnTo>
                    <a:pt x="718894" y="1050440"/>
                  </a:lnTo>
                  <a:lnTo>
                    <a:pt x="733829" y="1053614"/>
                  </a:lnTo>
                  <a:lnTo>
                    <a:pt x="748764" y="1057740"/>
                  </a:lnTo>
                  <a:lnTo>
                    <a:pt x="763063" y="1062184"/>
                  </a:lnTo>
                  <a:lnTo>
                    <a:pt x="777045" y="1066945"/>
                  </a:lnTo>
                  <a:lnTo>
                    <a:pt x="791026" y="1072340"/>
                  </a:lnTo>
                  <a:lnTo>
                    <a:pt x="804690" y="1078371"/>
                  </a:lnTo>
                  <a:lnTo>
                    <a:pt x="818036" y="1085036"/>
                  </a:lnTo>
                  <a:lnTo>
                    <a:pt x="831064" y="1091701"/>
                  </a:lnTo>
                  <a:lnTo>
                    <a:pt x="843775" y="1099001"/>
                  </a:lnTo>
                  <a:lnTo>
                    <a:pt x="856167" y="1106618"/>
                  </a:lnTo>
                  <a:lnTo>
                    <a:pt x="867925" y="1114871"/>
                  </a:lnTo>
                  <a:lnTo>
                    <a:pt x="879682" y="1123440"/>
                  </a:lnTo>
                  <a:lnTo>
                    <a:pt x="890804" y="1132010"/>
                  </a:lnTo>
                  <a:lnTo>
                    <a:pt x="901925" y="1141214"/>
                  </a:lnTo>
                  <a:lnTo>
                    <a:pt x="912094" y="1151370"/>
                  </a:lnTo>
                  <a:lnTo>
                    <a:pt x="921944" y="1161210"/>
                  </a:lnTo>
                  <a:lnTo>
                    <a:pt x="931795" y="1171683"/>
                  </a:lnTo>
                  <a:lnTo>
                    <a:pt x="940692" y="1182157"/>
                  </a:lnTo>
                  <a:lnTo>
                    <a:pt x="949272" y="1193266"/>
                  </a:lnTo>
                  <a:lnTo>
                    <a:pt x="957534" y="1204692"/>
                  </a:lnTo>
                  <a:lnTo>
                    <a:pt x="965160" y="1216118"/>
                  </a:lnTo>
                  <a:lnTo>
                    <a:pt x="972151" y="1227862"/>
                  </a:lnTo>
                  <a:lnTo>
                    <a:pt x="979142" y="1240557"/>
                  </a:lnTo>
                  <a:lnTo>
                    <a:pt x="985179" y="1252618"/>
                  </a:lnTo>
                  <a:lnTo>
                    <a:pt x="991217" y="1265631"/>
                  </a:lnTo>
                  <a:lnTo>
                    <a:pt x="995983" y="1278327"/>
                  </a:lnTo>
                  <a:lnTo>
                    <a:pt x="1000749" y="1291657"/>
                  </a:lnTo>
                  <a:lnTo>
                    <a:pt x="1004880" y="1304988"/>
                  </a:lnTo>
                  <a:lnTo>
                    <a:pt x="1008058" y="1318635"/>
                  </a:lnTo>
                  <a:lnTo>
                    <a:pt x="1010600" y="1332600"/>
                  </a:lnTo>
                  <a:lnTo>
                    <a:pt x="1014413" y="1484313"/>
                  </a:lnTo>
                  <a:lnTo>
                    <a:pt x="246063" y="1484313"/>
                  </a:lnTo>
                  <a:lnTo>
                    <a:pt x="249876" y="1332600"/>
                  </a:lnTo>
                  <a:lnTo>
                    <a:pt x="252419" y="1318635"/>
                  </a:lnTo>
                  <a:lnTo>
                    <a:pt x="255596" y="1304988"/>
                  </a:lnTo>
                  <a:lnTo>
                    <a:pt x="259727" y="1291657"/>
                  </a:lnTo>
                  <a:lnTo>
                    <a:pt x="264176" y="1278327"/>
                  </a:lnTo>
                  <a:lnTo>
                    <a:pt x="269260" y="1265631"/>
                  </a:lnTo>
                  <a:lnTo>
                    <a:pt x="275297" y="1252618"/>
                  </a:lnTo>
                  <a:lnTo>
                    <a:pt x="281017" y="1240557"/>
                  </a:lnTo>
                  <a:lnTo>
                    <a:pt x="288008" y="1227862"/>
                  </a:lnTo>
                  <a:lnTo>
                    <a:pt x="294999" y="1216118"/>
                  </a:lnTo>
                  <a:lnTo>
                    <a:pt x="302943" y="1204692"/>
                  </a:lnTo>
                  <a:lnTo>
                    <a:pt x="310887" y="1193266"/>
                  </a:lnTo>
                  <a:lnTo>
                    <a:pt x="319784" y="1182157"/>
                  </a:lnTo>
                  <a:lnTo>
                    <a:pt x="328682" y="1171683"/>
                  </a:lnTo>
                  <a:lnTo>
                    <a:pt x="338214" y="1161210"/>
                  </a:lnTo>
                  <a:lnTo>
                    <a:pt x="348383" y="1151370"/>
                  </a:lnTo>
                  <a:lnTo>
                    <a:pt x="358869" y="1141214"/>
                  </a:lnTo>
                  <a:lnTo>
                    <a:pt x="369673" y="1132010"/>
                  </a:lnTo>
                  <a:lnTo>
                    <a:pt x="380795" y="1123440"/>
                  </a:lnTo>
                  <a:lnTo>
                    <a:pt x="392552" y="1114871"/>
                  </a:lnTo>
                  <a:lnTo>
                    <a:pt x="404309" y="1106618"/>
                  </a:lnTo>
                  <a:lnTo>
                    <a:pt x="417020" y="1099001"/>
                  </a:lnTo>
                  <a:lnTo>
                    <a:pt x="429412" y="1091701"/>
                  </a:lnTo>
                  <a:lnTo>
                    <a:pt x="442441" y="1085036"/>
                  </a:lnTo>
                  <a:lnTo>
                    <a:pt x="455787" y="1078371"/>
                  </a:lnTo>
                  <a:lnTo>
                    <a:pt x="469450" y="1072340"/>
                  </a:lnTo>
                  <a:lnTo>
                    <a:pt x="483432" y="1066945"/>
                  </a:lnTo>
                  <a:lnTo>
                    <a:pt x="497413" y="1062184"/>
                  </a:lnTo>
                  <a:lnTo>
                    <a:pt x="511713" y="1057740"/>
                  </a:lnTo>
                  <a:lnTo>
                    <a:pt x="526648" y="1053614"/>
                  </a:lnTo>
                  <a:lnTo>
                    <a:pt x="541582" y="1050440"/>
                  </a:lnTo>
                  <a:lnTo>
                    <a:pt x="556835" y="1047266"/>
                  </a:lnTo>
                  <a:lnTo>
                    <a:pt x="571770" y="1044727"/>
                  </a:lnTo>
                  <a:lnTo>
                    <a:pt x="571770" y="960619"/>
                  </a:lnTo>
                  <a:lnTo>
                    <a:pt x="566050" y="958080"/>
                  </a:lnTo>
                  <a:lnTo>
                    <a:pt x="560013" y="954906"/>
                  </a:lnTo>
                  <a:lnTo>
                    <a:pt x="554293" y="951414"/>
                  </a:lnTo>
                  <a:lnTo>
                    <a:pt x="548573" y="948241"/>
                  </a:lnTo>
                  <a:lnTo>
                    <a:pt x="543171" y="944114"/>
                  </a:lnTo>
                  <a:lnTo>
                    <a:pt x="537452" y="939988"/>
                  </a:lnTo>
                  <a:lnTo>
                    <a:pt x="532367" y="935545"/>
                  </a:lnTo>
                  <a:lnTo>
                    <a:pt x="527283" y="931101"/>
                  </a:lnTo>
                  <a:lnTo>
                    <a:pt x="522199" y="926341"/>
                  </a:lnTo>
                  <a:lnTo>
                    <a:pt x="517433" y="921580"/>
                  </a:lnTo>
                  <a:lnTo>
                    <a:pt x="512348" y="916501"/>
                  </a:lnTo>
                  <a:lnTo>
                    <a:pt x="507900" y="911106"/>
                  </a:lnTo>
                  <a:lnTo>
                    <a:pt x="503769" y="905393"/>
                  </a:lnTo>
                  <a:lnTo>
                    <a:pt x="499638" y="899680"/>
                  </a:lnTo>
                  <a:lnTo>
                    <a:pt x="495507" y="893649"/>
                  </a:lnTo>
                  <a:lnTo>
                    <a:pt x="491694" y="887302"/>
                  </a:lnTo>
                  <a:lnTo>
                    <a:pt x="488198" y="880954"/>
                  </a:lnTo>
                  <a:lnTo>
                    <a:pt x="484385" y="874923"/>
                  </a:lnTo>
                  <a:lnTo>
                    <a:pt x="481525" y="868258"/>
                  </a:lnTo>
                  <a:lnTo>
                    <a:pt x="478665" y="861276"/>
                  </a:lnTo>
                  <a:lnTo>
                    <a:pt x="475488" y="854293"/>
                  </a:lnTo>
                  <a:lnTo>
                    <a:pt x="472946" y="847310"/>
                  </a:lnTo>
                  <a:lnTo>
                    <a:pt x="470404" y="839693"/>
                  </a:lnTo>
                  <a:lnTo>
                    <a:pt x="468497" y="832393"/>
                  </a:lnTo>
                  <a:lnTo>
                    <a:pt x="466273" y="825093"/>
                  </a:lnTo>
                  <a:lnTo>
                    <a:pt x="465002" y="817476"/>
                  </a:lnTo>
                  <a:lnTo>
                    <a:pt x="463413" y="809541"/>
                  </a:lnTo>
                  <a:lnTo>
                    <a:pt x="462142" y="801923"/>
                  </a:lnTo>
                  <a:lnTo>
                    <a:pt x="461189" y="793989"/>
                  </a:lnTo>
                  <a:lnTo>
                    <a:pt x="460871" y="786054"/>
                  </a:lnTo>
                  <a:lnTo>
                    <a:pt x="460235" y="777802"/>
                  </a:lnTo>
                  <a:lnTo>
                    <a:pt x="460235" y="769550"/>
                  </a:lnTo>
                  <a:lnTo>
                    <a:pt x="460553" y="759076"/>
                  </a:lnTo>
                  <a:lnTo>
                    <a:pt x="460871" y="748919"/>
                  </a:lnTo>
                  <a:lnTo>
                    <a:pt x="461824" y="738445"/>
                  </a:lnTo>
                  <a:lnTo>
                    <a:pt x="463413" y="728606"/>
                  </a:lnTo>
                  <a:lnTo>
                    <a:pt x="465637" y="718450"/>
                  </a:lnTo>
                  <a:lnTo>
                    <a:pt x="467862" y="708611"/>
                  </a:lnTo>
                  <a:lnTo>
                    <a:pt x="470404" y="699406"/>
                  </a:lnTo>
                  <a:lnTo>
                    <a:pt x="473264" y="690202"/>
                  </a:lnTo>
                  <a:lnTo>
                    <a:pt x="477077" y="680998"/>
                  </a:lnTo>
                  <a:lnTo>
                    <a:pt x="480890" y="672111"/>
                  </a:lnTo>
                  <a:lnTo>
                    <a:pt x="484703" y="663541"/>
                  </a:lnTo>
                  <a:lnTo>
                    <a:pt x="489152" y="655289"/>
                  </a:lnTo>
                  <a:lnTo>
                    <a:pt x="493918" y="647354"/>
                  </a:lnTo>
                  <a:lnTo>
                    <a:pt x="498685" y="639737"/>
                  </a:lnTo>
                  <a:lnTo>
                    <a:pt x="504404" y="632437"/>
                  </a:lnTo>
                  <a:lnTo>
                    <a:pt x="509806" y="624820"/>
                  </a:lnTo>
                  <a:lnTo>
                    <a:pt x="515844" y="618154"/>
                  </a:lnTo>
                  <a:lnTo>
                    <a:pt x="522199" y="611489"/>
                  </a:lnTo>
                  <a:lnTo>
                    <a:pt x="528236" y="605776"/>
                  </a:lnTo>
                  <a:lnTo>
                    <a:pt x="534909" y="600063"/>
                  </a:lnTo>
                  <a:lnTo>
                    <a:pt x="541900" y="594667"/>
                  </a:lnTo>
                  <a:lnTo>
                    <a:pt x="548891" y="589907"/>
                  </a:lnTo>
                  <a:lnTo>
                    <a:pt x="556517" y="585463"/>
                  </a:lnTo>
                  <a:lnTo>
                    <a:pt x="564144" y="581020"/>
                  </a:lnTo>
                  <a:lnTo>
                    <a:pt x="571770" y="577211"/>
                  </a:lnTo>
                  <a:lnTo>
                    <a:pt x="579714" y="574354"/>
                  </a:lnTo>
                  <a:lnTo>
                    <a:pt x="587658" y="571498"/>
                  </a:lnTo>
                  <a:lnTo>
                    <a:pt x="595920" y="569276"/>
                  </a:lnTo>
                  <a:lnTo>
                    <a:pt x="604499" y="567372"/>
                  </a:lnTo>
                  <a:lnTo>
                    <a:pt x="612761" y="566420"/>
                  </a:lnTo>
                  <a:lnTo>
                    <a:pt x="621659" y="565468"/>
                  </a:lnTo>
                  <a:lnTo>
                    <a:pt x="630238" y="565150"/>
                  </a:lnTo>
                  <a:close/>
                  <a:moveTo>
                    <a:pt x="181836" y="158167"/>
                  </a:moveTo>
                  <a:lnTo>
                    <a:pt x="178980" y="158484"/>
                  </a:lnTo>
                  <a:lnTo>
                    <a:pt x="176441" y="159119"/>
                  </a:lnTo>
                  <a:lnTo>
                    <a:pt x="173902" y="160390"/>
                  </a:lnTo>
                  <a:lnTo>
                    <a:pt x="171681" y="161343"/>
                  </a:lnTo>
                  <a:lnTo>
                    <a:pt x="169459" y="162613"/>
                  </a:lnTo>
                  <a:lnTo>
                    <a:pt x="167238" y="163884"/>
                  </a:lnTo>
                  <a:lnTo>
                    <a:pt x="165651" y="165789"/>
                  </a:lnTo>
                  <a:lnTo>
                    <a:pt x="164065" y="167695"/>
                  </a:lnTo>
                  <a:lnTo>
                    <a:pt x="162478" y="169918"/>
                  </a:lnTo>
                  <a:lnTo>
                    <a:pt x="161209" y="171824"/>
                  </a:lnTo>
                  <a:lnTo>
                    <a:pt x="159939" y="174364"/>
                  </a:lnTo>
                  <a:lnTo>
                    <a:pt x="159305" y="176588"/>
                  </a:lnTo>
                  <a:lnTo>
                    <a:pt x="158352" y="179128"/>
                  </a:lnTo>
                  <a:lnTo>
                    <a:pt x="158035" y="181669"/>
                  </a:lnTo>
                  <a:lnTo>
                    <a:pt x="157718" y="184210"/>
                  </a:lnTo>
                  <a:lnTo>
                    <a:pt x="157718" y="1440334"/>
                  </a:lnTo>
                  <a:lnTo>
                    <a:pt x="158352" y="1447639"/>
                  </a:lnTo>
                  <a:lnTo>
                    <a:pt x="159622" y="1454944"/>
                  </a:lnTo>
                  <a:lnTo>
                    <a:pt x="161526" y="1463202"/>
                  </a:lnTo>
                  <a:lnTo>
                    <a:pt x="164065" y="1471142"/>
                  </a:lnTo>
                  <a:lnTo>
                    <a:pt x="167238" y="1479717"/>
                  </a:lnTo>
                  <a:lnTo>
                    <a:pt x="171363" y="1488610"/>
                  </a:lnTo>
                  <a:lnTo>
                    <a:pt x="175806" y="1497185"/>
                  </a:lnTo>
                  <a:lnTo>
                    <a:pt x="181201" y="1506078"/>
                  </a:lnTo>
                  <a:lnTo>
                    <a:pt x="187230" y="1514336"/>
                  </a:lnTo>
                  <a:lnTo>
                    <a:pt x="193577" y="1522594"/>
                  </a:lnTo>
                  <a:lnTo>
                    <a:pt x="200876" y="1530534"/>
                  </a:lnTo>
                  <a:lnTo>
                    <a:pt x="208492" y="1538156"/>
                  </a:lnTo>
                  <a:lnTo>
                    <a:pt x="216743" y="1545143"/>
                  </a:lnTo>
                  <a:lnTo>
                    <a:pt x="225629" y="1551178"/>
                  </a:lnTo>
                  <a:lnTo>
                    <a:pt x="230389" y="1554354"/>
                  </a:lnTo>
                  <a:lnTo>
                    <a:pt x="235149" y="1557212"/>
                  </a:lnTo>
                  <a:lnTo>
                    <a:pt x="239909" y="1559753"/>
                  </a:lnTo>
                  <a:lnTo>
                    <a:pt x="244669" y="1561976"/>
                  </a:lnTo>
                  <a:lnTo>
                    <a:pt x="1018979" y="1561976"/>
                  </a:lnTo>
                  <a:lnTo>
                    <a:pt x="1018979" y="1559436"/>
                  </a:lnTo>
                  <a:lnTo>
                    <a:pt x="1028182" y="1554354"/>
                  </a:lnTo>
                  <a:lnTo>
                    <a:pt x="1037068" y="1548637"/>
                  </a:lnTo>
                  <a:lnTo>
                    <a:pt x="1045636" y="1542603"/>
                  </a:lnTo>
                  <a:lnTo>
                    <a:pt x="1053252" y="1535298"/>
                  </a:lnTo>
                  <a:lnTo>
                    <a:pt x="1060551" y="1527993"/>
                  </a:lnTo>
                  <a:lnTo>
                    <a:pt x="1067532" y="1520370"/>
                  </a:lnTo>
                  <a:lnTo>
                    <a:pt x="1073879" y="1512113"/>
                  </a:lnTo>
                  <a:lnTo>
                    <a:pt x="1079908" y="1504173"/>
                  </a:lnTo>
                  <a:lnTo>
                    <a:pt x="1084986" y="1495597"/>
                  </a:lnTo>
                  <a:lnTo>
                    <a:pt x="1089429" y="1487022"/>
                  </a:lnTo>
                  <a:lnTo>
                    <a:pt x="1093554" y="1479082"/>
                  </a:lnTo>
                  <a:lnTo>
                    <a:pt x="1096728" y="1470507"/>
                  </a:lnTo>
                  <a:lnTo>
                    <a:pt x="1099266" y="1462884"/>
                  </a:lnTo>
                  <a:lnTo>
                    <a:pt x="1101170" y="1454626"/>
                  </a:lnTo>
                  <a:lnTo>
                    <a:pt x="1102122" y="1447321"/>
                  </a:lnTo>
                  <a:lnTo>
                    <a:pt x="1102757" y="1440334"/>
                  </a:lnTo>
                  <a:lnTo>
                    <a:pt x="1102757" y="184210"/>
                  </a:lnTo>
                  <a:lnTo>
                    <a:pt x="1102122" y="181669"/>
                  </a:lnTo>
                  <a:lnTo>
                    <a:pt x="1101805" y="179128"/>
                  </a:lnTo>
                  <a:lnTo>
                    <a:pt x="1101170" y="176588"/>
                  </a:lnTo>
                  <a:lnTo>
                    <a:pt x="1100536" y="174364"/>
                  </a:lnTo>
                  <a:lnTo>
                    <a:pt x="1099266" y="171824"/>
                  </a:lnTo>
                  <a:lnTo>
                    <a:pt x="1097997" y="169918"/>
                  </a:lnTo>
                  <a:lnTo>
                    <a:pt x="1096410" y="167695"/>
                  </a:lnTo>
                  <a:lnTo>
                    <a:pt x="1094824" y="165789"/>
                  </a:lnTo>
                  <a:lnTo>
                    <a:pt x="1092919" y="163884"/>
                  </a:lnTo>
                  <a:lnTo>
                    <a:pt x="1090698" y="162613"/>
                  </a:lnTo>
                  <a:lnTo>
                    <a:pt x="1088794" y="161343"/>
                  </a:lnTo>
                  <a:lnTo>
                    <a:pt x="1086573" y="160390"/>
                  </a:lnTo>
                  <a:lnTo>
                    <a:pt x="1083716" y="159119"/>
                  </a:lnTo>
                  <a:lnTo>
                    <a:pt x="1081178" y="158484"/>
                  </a:lnTo>
                  <a:lnTo>
                    <a:pt x="1078639" y="158167"/>
                  </a:lnTo>
                  <a:lnTo>
                    <a:pt x="1076100" y="158167"/>
                  </a:lnTo>
                  <a:lnTo>
                    <a:pt x="184374" y="158167"/>
                  </a:lnTo>
                  <a:lnTo>
                    <a:pt x="181836" y="158167"/>
                  </a:lnTo>
                  <a:close/>
                  <a:moveTo>
                    <a:pt x="1414463" y="157162"/>
                  </a:moveTo>
                  <a:lnTo>
                    <a:pt x="2153497" y="157162"/>
                  </a:lnTo>
                  <a:lnTo>
                    <a:pt x="2161123" y="157162"/>
                  </a:lnTo>
                  <a:lnTo>
                    <a:pt x="2169066" y="158114"/>
                  </a:lnTo>
                  <a:lnTo>
                    <a:pt x="2176374" y="158749"/>
                  </a:lnTo>
                  <a:lnTo>
                    <a:pt x="2183364" y="160337"/>
                  </a:lnTo>
                  <a:lnTo>
                    <a:pt x="2190671" y="161924"/>
                  </a:lnTo>
                  <a:lnTo>
                    <a:pt x="2197661" y="163829"/>
                  </a:lnTo>
                  <a:lnTo>
                    <a:pt x="2204651" y="166052"/>
                  </a:lnTo>
                  <a:lnTo>
                    <a:pt x="2211324" y="168909"/>
                  </a:lnTo>
                  <a:lnTo>
                    <a:pt x="2217996" y="172084"/>
                  </a:lnTo>
                  <a:lnTo>
                    <a:pt x="2224350" y="174942"/>
                  </a:lnTo>
                  <a:lnTo>
                    <a:pt x="2230387" y="178752"/>
                  </a:lnTo>
                  <a:lnTo>
                    <a:pt x="2236424" y="182562"/>
                  </a:lnTo>
                  <a:lnTo>
                    <a:pt x="2242461" y="186689"/>
                  </a:lnTo>
                  <a:lnTo>
                    <a:pt x="2247862" y="191134"/>
                  </a:lnTo>
                  <a:lnTo>
                    <a:pt x="2253264" y="195579"/>
                  </a:lnTo>
                  <a:lnTo>
                    <a:pt x="2258665" y="200659"/>
                  </a:lnTo>
                  <a:lnTo>
                    <a:pt x="2263431" y="206057"/>
                  </a:lnTo>
                  <a:lnTo>
                    <a:pt x="2268197" y="211137"/>
                  </a:lnTo>
                  <a:lnTo>
                    <a:pt x="2272645" y="216852"/>
                  </a:lnTo>
                  <a:lnTo>
                    <a:pt x="2276776" y="222567"/>
                  </a:lnTo>
                  <a:lnTo>
                    <a:pt x="2280270" y="228917"/>
                  </a:lnTo>
                  <a:lnTo>
                    <a:pt x="2284083" y="234949"/>
                  </a:lnTo>
                  <a:lnTo>
                    <a:pt x="2287261" y="241299"/>
                  </a:lnTo>
                  <a:lnTo>
                    <a:pt x="2290438" y="247967"/>
                  </a:lnTo>
                  <a:lnTo>
                    <a:pt x="2292980" y="254634"/>
                  </a:lnTo>
                  <a:lnTo>
                    <a:pt x="2295204" y="261619"/>
                  </a:lnTo>
                  <a:lnTo>
                    <a:pt x="2297428" y="268604"/>
                  </a:lnTo>
                  <a:lnTo>
                    <a:pt x="2298699" y="275589"/>
                  </a:lnTo>
                  <a:lnTo>
                    <a:pt x="2300287" y="282892"/>
                  </a:lnTo>
                  <a:lnTo>
                    <a:pt x="2300923" y="290512"/>
                  </a:lnTo>
                  <a:lnTo>
                    <a:pt x="2301876" y="297814"/>
                  </a:lnTo>
                  <a:lnTo>
                    <a:pt x="2301876" y="305434"/>
                  </a:lnTo>
                  <a:lnTo>
                    <a:pt x="2301876" y="1484630"/>
                  </a:lnTo>
                  <a:lnTo>
                    <a:pt x="2301876" y="1497013"/>
                  </a:lnTo>
                  <a:lnTo>
                    <a:pt x="2300923" y="1509078"/>
                  </a:lnTo>
                  <a:lnTo>
                    <a:pt x="2299652" y="1521143"/>
                  </a:lnTo>
                  <a:lnTo>
                    <a:pt x="2298063" y="1533208"/>
                  </a:lnTo>
                  <a:lnTo>
                    <a:pt x="2295839" y="1544638"/>
                  </a:lnTo>
                  <a:lnTo>
                    <a:pt x="2292980" y="1555433"/>
                  </a:lnTo>
                  <a:lnTo>
                    <a:pt x="2289802" y="1566545"/>
                  </a:lnTo>
                  <a:lnTo>
                    <a:pt x="2285990" y="1577340"/>
                  </a:lnTo>
                  <a:lnTo>
                    <a:pt x="2281859" y="1587500"/>
                  </a:lnTo>
                  <a:lnTo>
                    <a:pt x="2277093" y="1597660"/>
                  </a:lnTo>
                  <a:lnTo>
                    <a:pt x="2271374" y="1607503"/>
                  </a:lnTo>
                  <a:lnTo>
                    <a:pt x="2265655" y="1616710"/>
                  </a:lnTo>
                  <a:lnTo>
                    <a:pt x="2259300" y="1625918"/>
                  </a:lnTo>
                  <a:lnTo>
                    <a:pt x="2252310" y="1634808"/>
                  </a:lnTo>
                  <a:lnTo>
                    <a:pt x="2244685" y="1643063"/>
                  </a:lnTo>
                  <a:lnTo>
                    <a:pt x="2236424" y="1651000"/>
                  </a:lnTo>
                  <a:lnTo>
                    <a:pt x="2227846" y="1658938"/>
                  </a:lnTo>
                  <a:lnTo>
                    <a:pt x="2218631" y="1665923"/>
                  </a:lnTo>
                  <a:lnTo>
                    <a:pt x="2208782" y="1672908"/>
                  </a:lnTo>
                  <a:lnTo>
                    <a:pt x="2198297" y="1678940"/>
                  </a:lnTo>
                  <a:lnTo>
                    <a:pt x="2187494" y="1684973"/>
                  </a:lnTo>
                  <a:lnTo>
                    <a:pt x="2176056" y="1690370"/>
                  </a:lnTo>
                  <a:lnTo>
                    <a:pt x="2163664" y="1695450"/>
                  </a:lnTo>
                  <a:lnTo>
                    <a:pt x="2150955" y="1700213"/>
                  </a:lnTo>
                  <a:lnTo>
                    <a:pt x="2137611" y="1704023"/>
                  </a:lnTo>
                  <a:lnTo>
                    <a:pt x="2123631" y="1707515"/>
                  </a:lnTo>
                  <a:lnTo>
                    <a:pt x="2108698" y="1710373"/>
                  </a:lnTo>
                  <a:lnTo>
                    <a:pt x="2093764" y="1712913"/>
                  </a:lnTo>
                  <a:lnTo>
                    <a:pt x="2077878" y="1715135"/>
                  </a:lnTo>
                  <a:lnTo>
                    <a:pt x="2061038" y="1716405"/>
                  </a:lnTo>
                  <a:lnTo>
                    <a:pt x="2044199" y="1717358"/>
                  </a:lnTo>
                  <a:lnTo>
                    <a:pt x="2026406" y="1717675"/>
                  </a:lnTo>
                  <a:lnTo>
                    <a:pt x="1563159" y="1717675"/>
                  </a:lnTo>
                  <a:lnTo>
                    <a:pt x="1551721" y="1717358"/>
                  </a:lnTo>
                  <a:lnTo>
                    <a:pt x="1540601" y="1716723"/>
                  </a:lnTo>
                  <a:lnTo>
                    <a:pt x="1529163" y="1715453"/>
                  </a:lnTo>
                  <a:lnTo>
                    <a:pt x="1518042" y="1714500"/>
                  </a:lnTo>
                  <a:lnTo>
                    <a:pt x="1506922" y="1712913"/>
                  </a:lnTo>
                  <a:lnTo>
                    <a:pt x="1495801" y="1710690"/>
                  </a:lnTo>
                  <a:lnTo>
                    <a:pt x="1485634" y="1709103"/>
                  </a:lnTo>
                  <a:lnTo>
                    <a:pt x="1475149" y="1706880"/>
                  </a:lnTo>
                  <a:lnTo>
                    <a:pt x="1456085" y="1701800"/>
                  </a:lnTo>
                  <a:lnTo>
                    <a:pt x="1439246" y="1697038"/>
                  </a:lnTo>
                  <a:lnTo>
                    <a:pt x="1424948" y="1692593"/>
                  </a:lnTo>
                  <a:lnTo>
                    <a:pt x="1414463" y="1688783"/>
                  </a:lnTo>
                  <a:lnTo>
                    <a:pt x="1414463" y="1342708"/>
                  </a:lnTo>
                  <a:lnTo>
                    <a:pt x="1416687" y="1347470"/>
                  </a:lnTo>
                  <a:lnTo>
                    <a:pt x="1419229" y="1352233"/>
                  </a:lnTo>
                  <a:lnTo>
                    <a:pt x="1422088" y="1357630"/>
                  </a:lnTo>
                  <a:lnTo>
                    <a:pt x="1425583" y="1362393"/>
                  </a:lnTo>
                  <a:lnTo>
                    <a:pt x="1429078" y="1367473"/>
                  </a:lnTo>
                  <a:lnTo>
                    <a:pt x="1433209" y="1372235"/>
                  </a:lnTo>
                  <a:lnTo>
                    <a:pt x="1437657" y="1376998"/>
                  </a:lnTo>
                  <a:lnTo>
                    <a:pt x="1442105" y="1381760"/>
                  </a:lnTo>
                  <a:lnTo>
                    <a:pt x="1446871" y="1386523"/>
                  </a:lnTo>
                  <a:lnTo>
                    <a:pt x="1451637" y="1390968"/>
                  </a:lnTo>
                  <a:lnTo>
                    <a:pt x="1456721" y="1395413"/>
                  </a:lnTo>
                  <a:lnTo>
                    <a:pt x="1462440" y="1399540"/>
                  </a:lnTo>
                  <a:lnTo>
                    <a:pt x="1467523" y="1403350"/>
                  </a:lnTo>
                  <a:lnTo>
                    <a:pt x="1472925" y="1406525"/>
                  </a:lnTo>
                  <a:lnTo>
                    <a:pt x="1478644" y="1410018"/>
                  </a:lnTo>
                  <a:lnTo>
                    <a:pt x="1484045" y="1412558"/>
                  </a:lnTo>
                  <a:lnTo>
                    <a:pt x="1484045" y="1413510"/>
                  </a:lnTo>
                  <a:lnTo>
                    <a:pt x="2108062" y="1413510"/>
                  </a:lnTo>
                  <a:lnTo>
                    <a:pt x="2108062" y="1410335"/>
                  </a:lnTo>
                  <a:lnTo>
                    <a:pt x="2115370" y="1406208"/>
                  </a:lnTo>
                  <a:lnTo>
                    <a:pt x="2122360" y="1401763"/>
                  </a:lnTo>
                  <a:lnTo>
                    <a:pt x="2129032" y="1396683"/>
                  </a:lnTo>
                  <a:lnTo>
                    <a:pt x="2135387" y="1390968"/>
                  </a:lnTo>
                  <a:lnTo>
                    <a:pt x="2141106" y="1385253"/>
                  </a:lnTo>
                  <a:lnTo>
                    <a:pt x="2146825" y="1378903"/>
                  </a:lnTo>
                  <a:lnTo>
                    <a:pt x="2151909" y="1372235"/>
                  </a:lnTo>
                  <a:lnTo>
                    <a:pt x="2156357" y="1365568"/>
                  </a:lnTo>
                  <a:lnTo>
                    <a:pt x="2160805" y="1358900"/>
                  </a:lnTo>
                  <a:lnTo>
                    <a:pt x="2163982" y="1352233"/>
                  </a:lnTo>
                  <a:lnTo>
                    <a:pt x="2167477" y="1345883"/>
                  </a:lnTo>
                  <a:lnTo>
                    <a:pt x="2170019" y="1339215"/>
                  </a:lnTo>
                  <a:lnTo>
                    <a:pt x="2172243" y="1332865"/>
                  </a:lnTo>
                  <a:lnTo>
                    <a:pt x="2173832" y="1326515"/>
                  </a:lnTo>
                  <a:lnTo>
                    <a:pt x="2174467" y="1320800"/>
                  </a:lnTo>
                  <a:lnTo>
                    <a:pt x="2174785" y="1315085"/>
                  </a:lnTo>
                  <a:lnTo>
                    <a:pt x="2174785" y="305434"/>
                  </a:lnTo>
                  <a:lnTo>
                    <a:pt x="2174467" y="301307"/>
                  </a:lnTo>
                  <a:lnTo>
                    <a:pt x="2172879" y="297497"/>
                  </a:lnTo>
                  <a:lnTo>
                    <a:pt x="2171290" y="293687"/>
                  </a:lnTo>
                  <a:lnTo>
                    <a:pt x="2168430" y="290829"/>
                  </a:lnTo>
                  <a:lnTo>
                    <a:pt x="2165571" y="288289"/>
                  </a:lnTo>
                  <a:lnTo>
                    <a:pt x="2162076" y="286067"/>
                  </a:lnTo>
                  <a:lnTo>
                    <a:pt x="2157945" y="284797"/>
                  </a:lnTo>
                  <a:lnTo>
                    <a:pt x="2153497" y="284479"/>
                  </a:lnTo>
                  <a:lnTo>
                    <a:pt x="1414463" y="284479"/>
                  </a:lnTo>
                  <a:lnTo>
                    <a:pt x="1414463" y="157162"/>
                  </a:lnTo>
                  <a:close/>
                  <a:moveTo>
                    <a:pt x="184374" y="0"/>
                  </a:moveTo>
                  <a:lnTo>
                    <a:pt x="1076100" y="0"/>
                  </a:lnTo>
                  <a:lnTo>
                    <a:pt x="1085621" y="317"/>
                  </a:lnTo>
                  <a:lnTo>
                    <a:pt x="1094824" y="953"/>
                  </a:lnTo>
                  <a:lnTo>
                    <a:pt x="1104026" y="1905"/>
                  </a:lnTo>
                  <a:lnTo>
                    <a:pt x="1113229" y="3494"/>
                  </a:lnTo>
                  <a:lnTo>
                    <a:pt x="1122115" y="5717"/>
                  </a:lnTo>
                  <a:lnTo>
                    <a:pt x="1131000" y="8258"/>
                  </a:lnTo>
                  <a:lnTo>
                    <a:pt x="1139568" y="11434"/>
                  </a:lnTo>
                  <a:lnTo>
                    <a:pt x="1147502" y="14610"/>
                  </a:lnTo>
                  <a:lnTo>
                    <a:pt x="1156070" y="18421"/>
                  </a:lnTo>
                  <a:lnTo>
                    <a:pt x="1163686" y="22232"/>
                  </a:lnTo>
                  <a:lnTo>
                    <a:pt x="1171620" y="26679"/>
                  </a:lnTo>
                  <a:lnTo>
                    <a:pt x="1178919" y="31443"/>
                  </a:lnTo>
                  <a:lnTo>
                    <a:pt x="1186217" y="36842"/>
                  </a:lnTo>
                  <a:lnTo>
                    <a:pt x="1193199" y="42241"/>
                  </a:lnTo>
                  <a:lnTo>
                    <a:pt x="1199863" y="47640"/>
                  </a:lnTo>
                  <a:lnTo>
                    <a:pt x="1206210" y="53993"/>
                  </a:lnTo>
                  <a:lnTo>
                    <a:pt x="1212557" y="60345"/>
                  </a:lnTo>
                  <a:lnTo>
                    <a:pt x="1218269" y="67014"/>
                  </a:lnTo>
                  <a:lnTo>
                    <a:pt x="1223981" y="74002"/>
                  </a:lnTo>
                  <a:lnTo>
                    <a:pt x="1229058" y="81306"/>
                  </a:lnTo>
                  <a:lnTo>
                    <a:pt x="1233818" y="88611"/>
                  </a:lnTo>
                  <a:lnTo>
                    <a:pt x="1238261" y="96551"/>
                  </a:lnTo>
                  <a:lnTo>
                    <a:pt x="1242387" y="104492"/>
                  </a:lnTo>
                  <a:lnTo>
                    <a:pt x="1245877" y="112749"/>
                  </a:lnTo>
                  <a:lnTo>
                    <a:pt x="1249368" y="121325"/>
                  </a:lnTo>
                  <a:lnTo>
                    <a:pt x="1252224" y="129582"/>
                  </a:lnTo>
                  <a:lnTo>
                    <a:pt x="1254446" y="138475"/>
                  </a:lnTo>
                  <a:lnTo>
                    <a:pt x="1256667" y="147368"/>
                  </a:lnTo>
                  <a:lnTo>
                    <a:pt x="1258254" y="156261"/>
                  </a:lnTo>
                  <a:lnTo>
                    <a:pt x="1259523" y="165472"/>
                  </a:lnTo>
                  <a:lnTo>
                    <a:pt x="1259840" y="175000"/>
                  </a:lnTo>
                  <a:lnTo>
                    <a:pt x="1260475" y="184210"/>
                  </a:lnTo>
                  <a:lnTo>
                    <a:pt x="1260475" y="1651541"/>
                  </a:lnTo>
                  <a:lnTo>
                    <a:pt x="1259840" y="1667103"/>
                  </a:lnTo>
                  <a:lnTo>
                    <a:pt x="1259206" y="1682348"/>
                  </a:lnTo>
                  <a:lnTo>
                    <a:pt x="1257936" y="1696958"/>
                  </a:lnTo>
                  <a:lnTo>
                    <a:pt x="1255715" y="1711886"/>
                  </a:lnTo>
                  <a:lnTo>
                    <a:pt x="1252542" y="1725860"/>
                  </a:lnTo>
                  <a:lnTo>
                    <a:pt x="1249368" y="1739835"/>
                  </a:lnTo>
                  <a:lnTo>
                    <a:pt x="1245243" y="1753492"/>
                  </a:lnTo>
                  <a:lnTo>
                    <a:pt x="1240483" y="1766831"/>
                  </a:lnTo>
                  <a:lnTo>
                    <a:pt x="1235405" y="1779535"/>
                  </a:lnTo>
                  <a:lnTo>
                    <a:pt x="1229376" y="1792239"/>
                  </a:lnTo>
                  <a:lnTo>
                    <a:pt x="1222712" y="1804308"/>
                  </a:lnTo>
                  <a:lnTo>
                    <a:pt x="1215413" y="1816060"/>
                  </a:lnTo>
                  <a:lnTo>
                    <a:pt x="1207162" y="1827493"/>
                  </a:lnTo>
                  <a:lnTo>
                    <a:pt x="1198594" y="1838292"/>
                  </a:lnTo>
                  <a:lnTo>
                    <a:pt x="1189391" y="1848773"/>
                  </a:lnTo>
                  <a:lnTo>
                    <a:pt x="1179236" y="1858619"/>
                  </a:lnTo>
                  <a:lnTo>
                    <a:pt x="1168129" y="1868147"/>
                  </a:lnTo>
                  <a:lnTo>
                    <a:pt x="1156705" y="1877040"/>
                  </a:lnTo>
                  <a:lnTo>
                    <a:pt x="1144646" y="1885615"/>
                  </a:lnTo>
                  <a:lnTo>
                    <a:pt x="1131635" y="1893555"/>
                  </a:lnTo>
                  <a:lnTo>
                    <a:pt x="1117989" y="1900860"/>
                  </a:lnTo>
                  <a:lnTo>
                    <a:pt x="1103709" y="1907530"/>
                  </a:lnTo>
                  <a:lnTo>
                    <a:pt x="1088794" y="1913882"/>
                  </a:lnTo>
                  <a:lnTo>
                    <a:pt x="1072927" y="1919599"/>
                  </a:lnTo>
                  <a:lnTo>
                    <a:pt x="1056108" y="1924680"/>
                  </a:lnTo>
                  <a:lnTo>
                    <a:pt x="1038654" y="1929127"/>
                  </a:lnTo>
                  <a:lnTo>
                    <a:pt x="1020566" y="1932620"/>
                  </a:lnTo>
                  <a:lnTo>
                    <a:pt x="1001526" y="1936114"/>
                  </a:lnTo>
                  <a:lnTo>
                    <a:pt x="981851" y="1938337"/>
                  </a:lnTo>
                  <a:lnTo>
                    <a:pt x="961541" y="1940243"/>
                  </a:lnTo>
                  <a:lnTo>
                    <a:pt x="940279" y="1941196"/>
                  </a:lnTo>
                  <a:lnTo>
                    <a:pt x="918065" y="1941513"/>
                  </a:lnTo>
                  <a:lnTo>
                    <a:pt x="342410" y="1941513"/>
                  </a:lnTo>
                  <a:lnTo>
                    <a:pt x="321148" y="1941196"/>
                  </a:lnTo>
                  <a:lnTo>
                    <a:pt x="300839" y="1940243"/>
                  </a:lnTo>
                  <a:lnTo>
                    <a:pt x="280846" y="1938337"/>
                  </a:lnTo>
                  <a:lnTo>
                    <a:pt x="261806" y="1936114"/>
                  </a:lnTo>
                  <a:lnTo>
                    <a:pt x="242765" y="1932938"/>
                  </a:lnTo>
                  <a:lnTo>
                    <a:pt x="225311" y="1929444"/>
                  </a:lnTo>
                  <a:lnTo>
                    <a:pt x="208175" y="1924998"/>
                  </a:lnTo>
                  <a:lnTo>
                    <a:pt x="191673" y="1920234"/>
                  </a:lnTo>
                  <a:lnTo>
                    <a:pt x="175806" y="1914517"/>
                  </a:lnTo>
                  <a:lnTo>
                    <a:pt x="160574" y="1908800"/>
                  </a:lnTo>
                  <a:lnTo>
                    <a:pt x="146294" y="1902130"/>
                  </a:lnTo>
                  <a:lnTo>
                    <a:pt x="132648" y="1894825"/>
                  </a:lnTo>
                  <a:lnTo>
                    <a:pt x="119954" y="1886885"/>
                  </a:lnTo>
                  <a:lnTo>
                    <a:pt x="107261" y="1878628"/>
                  </a:lnTo>
                  <a:lnTo>
                    <a:pt x="95836" y="1869735"/>
                  </a:lnTo>
                  <a:lnTo>
                    <a:pt x="84730" y="1860524"/>
                  </a:lnTo>
                  <a:lnTo>
                    <a:pt x="74575" y="1850361"/>
                  </a:lnTo>
                  <a:lnTo>
                    <a:pt x="64737" y="1840198"/>
                  </a:lnTo>
                  <a:lnTo>
                    <a:pt x="55534" y="1829399"/>
                  </a:lnTo>
                  <a:lnTo>
                    <a:pt x="47601" y="1817965"/>
                  </a:lnTo>
                  <a:lnTo>
                    <a:pt x="39985" y="1806532"/>
                  </a:lnTo>
                  <a:lnTo>
                    <a:pt x="32686" y="1794463"/>
                  </a:lnTo>
                  <a:lnTo>
                    <a:pt x="26656" y="1781758"/>
                  </a:lnTo>
                  <a:lnTo>
                    <a:pt x="20944" y="1768419"/>
                  </a:lnTo>
                  <a:lnTo>
                    <a:pt x="16184" y="1755397"/>
                  </a:lnTo>
                  <a:lnTo>
                    <a:pt x="11741" y="1741740"/>
                  </a:lnTo>
                  <a:lnTo>
                    <a:pt x="8251" y="1727131"/>
                  </a:lnTo>
                  <a:lnTo>
                    <a:pt x="5077" y="1712838"/>
                  </a:lnTo>
                  <a:lnTo>
                    <a:pt x="2856" y="1698229"/>
                  </a:lnTo>
                  <a:lnTo>
                    <a:pt x="1269" y="1682984"/>
                  </a:lnTo>
                  <a:lnTo>
                    <a:pt x="317" y="1667421"/>
                  </a:lnTo>
                  <a:lnTo>
                    <a:pt x="0" y="1651541"/>
                  </a:lnTo>
                  <a:lnTo>
                    <a:pt x="0" y="184210"/>
                  </a:lnTo>
                  <a:lnTo>
                    <a:pt x="0" y="175000"/>
                  </a:lnTo>
                  <a:lnTo>
                    <a:pt x="634" y="165472"/>
                  </a:lnTo>
                  <a:lnTo>
                    <a:pt x="1904" y="156261"/>
                  </a:lnTo>
                  <a:lnTo>
                    <a:pt x="3808" y="147368"/>
                  </a:lnTo>
                  <a:lnTo>
                    <a:pt x="6029" y="138475"/>
                  </a:lnTo>
                  <a:lnTo>
                    <a:pt x="8251" y="129582"/>
                  </a:lnTo>
                  <a:lnTo>
                    <a:pt x="11107" y="121325"/>
                  </a:lnTo>
                  <a:lnTo>
                    <a:pt x="14280" y="112749"/>
                  </a:lnTo>
                  <a:lnTo>
                    <a:pt x="18088" y="104492"/>
                  </a:lnTo>
                  <a:lnTo>
                    <a:pt x="22214" y="96551"/>
                  </a:lnTo>
                  <a:lnTo>
                    <a:pt x="26656" y="88611"/>
                  </a:lnTo>
                  <a:lnTo>
                    <a:pt x="31416" y="81306"/>
                  </a:lnTo>
                  <a:lnTo>
                    <a:pt x="36494" y="74002"/>
                  </a:lnTo>
                  <a:lnTo>
                    <a:pt x="41889" y="67014"/>
                  </a:lnTo>
                  <a:lnTo>
                    <a:pt x="47918" y="60345"/>
                  </a:lnTo>
                  <a:lnTo>
                    <a:pt x="53948" y="53993"/>
                  </a:lnTo>
                  <a:lnTo>
                    <a:pt x="60612" y="47640"/>
                  </a:lnTo>
                  <a:lnTo>
                    <a:pt x="66959" y="42241"/>
                  </a:lnTo>
                  <a:lnTo>
                    <a:pt x="74257" y="36842"/>
                  </a:lnTo>
                  <a:lnTo>
                    <a:pt x="81556" y="31443"/>
                  </a:lnTo>
                  <a:lnTo>
                    <a:pt x="88855" y="26679"/>
                  </a:lnTo>
                  <a:lnTo>
                    <a:pt x="96471" y="22232"/>
                  </a:lnTo>
                  <a:lnTo>
                    <a:pt x="104405" y="18421"/>
                  </a:lnTo>
                  <a:lnTo>
                    <a:pt x="112338" y="14610"/>
                  </a:lnTo>
                  <a:lnTo>
                    <a:pt x="120906" y="11434"/>
                  </a:lnTo>
                  <a:lnTo>
                    <a:pt x="129475" y="8258"/>
                  </a:lnTo>
                  <a:lnTo>
                    <a:pt x="138360" y="5717"/>
                  </a:lnTo>
                  <a:lnTo>
                    <a:pt x="146928" y="3494"/>
                  </a:lnTo>
                  <a:lnTo>
                    <a:pt x="156131" y="1905"/>
                  </a:lnTo>
                  <a:lnTo>
                    <a:pt x="165651" y="953"/>
                  </a:lnTo>
                  <a:lnTo>
                    <a:pt x="174854" y="317"/>
                  </a:lnTo>
                  <a:lnTo>
                    <a:pt x="18437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9860959" y="1948141"/>
            <a:ext cx="1618564" cy="1618564"/>
            <a:chOff x="5734341" y="1461105"/>
            <a:chExt cx="1213923" cy="1213923"/>
          </a:xfrm>
        </p:grpSpPr>
        <p:grpSp>
          <p:nvGrpSpPr>
            <p:cNvPr id="29" name="组合 28"/>
            <p:cNvGrpSpPr/>
            <p:nvPr/>
          </p:nvGrpSpPr>
          <p:grpSpPr>
            <a:xfrm>
              <a:off x="5734341" y="1461105"/>
              <a:ext cx="1213923" cy="1213923"/>
              <a:chOff x="5571794" y="4226234"/>
              <a:chExt cx="1213923" cy="1213923"/>
            </a:xfrm>
          </p:grpSpPr>
          <p:sp>
            <p:nvSpPr>
              <p:cNvPr id="41" name="菱形 40"/>
              <p:cNvSpPr>
                <a:spLocks noChangeAspect="1"/>
              </p:cNvSpPr>
              <p:nvPr/>
            </p:nvSpPr>
            <p:spPr>
              <a:xfrm>
                <a:off x="5571794" y="4226234"/>
                <a:ext cx="1213923" cy="1213923"/>
              </a:xfrm>
              <a:prstGeom prst="diamond">
                <a:avLst/>
              </a:prstGeom>
              <a:noFill/>
              <a:ln w="158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45" name="菱形 44"/>
              <p:cNvSpPr>
                <a:spLocks noChangeAspect="1"/>
              </p:cNvSpPr>
              <p:nvPr/>
            </p:nvSpPr>
            <p:spPr>
              <a:xfrm>
                <a:off x="5699504" y="4353944"/>
                <a:ext cx="958502" cy="958502"/>
              </a:xfrm>
              <a:prstGeom prst="diamond">
                <a:avLst/>
              </a:prstGeom>
              <a:solidFill>
                <a:srgbClr val="2BA2C6"/>
              </a:solidFill>
              <a:ln w="952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6190269" y="1850684"/>
              <a:ext cx="346160" cy="418309"/>
              <a:chOff x="603250" y="1588"/>
              <a:chExt cx="715963" cy="865188"/>
            </a:xfrm>
            <a:solidFill>
              <a:schemeClr val="bg1"/>
            </a:solidFill>
          </p:grpSpPr>
          <p:sp>
            <p:nvSpPr>
              <p:cNvPr id="48" name="Rectangle 5"/>
              <p:cNvSpPr>
                <a:spLocks noChangeArrowheads="1"/>
              </p:cNvSpPr>
              <p:nvPr/>
            </p:nvSpPr>
            <p:spPr bwMode="auto">
              <a:xfrm>
                <a:off x="695325" y="325438"/>
                <a:ext cx="138113" cy="54133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>
                  <a:defRPr/>
                </a:pPr>
                <a:endParaRPr lang="zh-CN" altLang="en-US" sz="2400"/>
              </a:p>
            </p:txBody>
          </p:sp>
          <p:sp>
            <p:nvSpPr>
              <p:cNvPr id="49" name="Rectangle 6"/>
              <p:cNvSpPr>
                <a:spLocks noChangeArrowheads="1"/>
              </p:cNvSpPr>
              <p:nvPr/>
            </p:nvSpPr>
            <p:spPr bwMode="auto">
              <a:xfrm>
                <a:off x="881063" y="439738"/>
                <a:ext cx="139700" cy="42703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 sz="2400"/>
              </a:p>
            </p:txBody>
          </p:sp>
          <p:sp>
            <p:nvSpPr>
              <p:cNvPr id="50" name="Rectangle 7"/>
              <p:cNvSpPr>
                <a:spLocks noChangeArrowheads="1"/>
              </p:cNvSpPr>
              <p:nvPr/>
            </p:nvSpPr>
            <p:spPr bwMode="auto">
              <a:xfrm>
                <a:off x="1058863" y="609601"/>
                <a:ext cx="141288" cy="2571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 sz="2400"/>
              </a:p>
            </p:txBody>
          </p:sp>
          <p:sp>
            <p:nvSpPr>
              <p:cNvPr id="51" name="Freeform 8"/>
              <p:cNvSpPr>
                <a:spLocks/>
              </p:cNvSpPr>
              <p:nvPr/>
            </p:nvSpPr>
            <p:spPr bwMode="auto">
              <a:xfrm>
                <a:off x="603250" y="1588"/>
                <a:ext cx="715963" cy="584200"/>
              </a:xfrm>
              <a:custGeom>
                <a:avLst/>
                <a:gdLst>
                  <a:gd name="T0" fmla="*/ 64 w 319"/>
                  <a:gd name="T1" fmla="*/ 76 h 260"/>
                  <a:gd name="T2" fmla="*/ 109 w 319"/>
                  <a:gd name="T3" fmla="*/ 120 h 260"/>
                  <a:gd name="T4" fmla="*/ 169 w 319"/>
                  <a:gd name="T5" fmla="*/ 120 h 260"/>
                  <a:gd name="T6" fmla="*/ 268 w 319"/>
                  <a:gd name="T7" fmla="*/ 219 h 260"/>
                  <a:gd name="T8" fmla="*/ 265 w 319"/>
                  <a:gd name="T9" fmla="*/ 233 h 260"/>
                  <a:gd name="T10" fmla="*/ 292 w 319"/>
                  <a:gd name="T11" fmla="*/ 260 h 260"/>
                  <a:gd name="T12" fmla="*/ 319 w 319"/>
                  <a:gd name="T13" fmla="*/ 233 h 260"/>
                  <a:gd name="T14" fmla="*/ 292 w 319"/>
                  <a:gd name="T15" fmla="*/ 205 h 260"/>
                  <a:gd name="T16" fmla="*/ 282 w 319"/>
                  <a:gd name="T17" fmla="*/ 207 h 260"/>
                  <a:gd name="T18" fmla="*/ 177 w 319"/>
                  <a:gd name="T19" fmla="*/ 102 h 260"/>
                  <a:gd name="T20" fmla="*/ 117 w 319"/>
                  <a:gd name="T21" fmla="*/ 102 h 260"/>
                  <a:gd name="T22" fmla="*/ 77 w 319"/>
                  <a:gd name="T23" fmla="*/ 63 h 260"/>
                  <a:gd name="T24" fmla="*/ 110 w 319"/>
                  <a:gd name="T25" fmla="*/ 30 h 260"/>
                  <a:gd name="T26" fmla="*/ 0 w 319"/>
                  <a:gd name="T27" fmla="*/ 0 h 260"/>
                  <a:gd name="T28" fmla="*/ 30 w 319"/>
                  <a:gd name="T29" fmla="*/ 110 h 260"/>
                  <a:gd name="T30" fmla="*/ 64 w 319"/>
                  <a:gd name="T31" fmla="*/ 76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9" h="260">
                    <a:moveTo>
                      <a:pt x="64" y="76"/>
                    </a:moveTo>
                    <a:cubicBezTo>
                      <a:pt x="109" y="120"/>
                      <a:pt x="109" y="120"/>
                      <a:pt x="109" y="120"/>
                    </a:cubicBezTo>
                    <a:cubicBezTo>
                      <a:pt x="169" y="120"/>
                      <a:pt x="169" y="120"/>
                      <a:pt x="169" y="120"/>
                    </a:cubicBezTo>
                    <a:cubicBezTo>
                      <a:pt x="268" y="219"/>
                      <a:pt x="268" y="219"/>
                      <a:pt x="268" y="219"/>
                    </a:cubicBezTo>
                    <a:cubicBezTo>
                      <a:pt x="266" y="223"/>
                      <a:pt x="265" y="228"/>
                      <a:pt x="265" y="233"/>
                    </a:cubicBezTo>
                    <a:cubicBezTo>
                      <a:pt x="265" y="248"/>
                      <a:pt x="277" y="260"/>
                      <a:pt x="292" y="260"/>
                    </a:cubicBezTo>
                    <a:cubicBezTo>
                      <a:pt x="307" y="260"/>
                      <a:pt x="319" y="248"/>
                      <a:pt x="319" y="233"/>
                    </a:cubicBezTo>
                    <a:cubicBezTo>
                      <a:pt x="319" y="218"/>
                      <a:pt x="307" y="205"/>
                      <a:pt x="292" y="205"/>
                    </a:cubicBezTo>
                    <a:cubicBezTo>
                      <a:pt x="288" y="205"/>
                      <a:pt x="285" y="206"/>
                      <a:pt x="282" y="207"/>
                    </a:cubicBezTo>
                    <a:cubicBezTo>
                      <a:pt x="177" y="102"/>
                      <a:pt x="177" y="102"/>
                      <a:pt x="177" y="102"/>
                    </a:cubicBezTo>
                    <a:cubicBezTo>
                      <a:pt x="117" y="102"/>
                      <a:pt x="117" y="102"/>
                      <a:pt x="117" y="102"/>
                    </a:cubicBezTo>
                    <a:cubicBezTo>
                      <a:pt x="77" y="63"/>
                      <a:pt x="77" y="63"/>
                      <a:pt x="77" y="63"/>
                    </a:cubicBezTo>
                    <a:cubicBezTo>
                      <a:pt x="110" y="30"/>
                      <a:pt x="110" y="30"/>
                      <a:pt x="110" y="3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0" y="110"/>
                      <a:pt x="30" y="110"/>
                      <a:pt x="30" y="110"/>
                    </a:cubicBezTo>
                    <a:lnTo>
                      <a:pt x="64" y="7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zh-CN" altLang="en-US" sz="2400"/>
              </a:p>
            </p:txBody>
          </p:sp>
        </p:grpSp>
      </p:grpSp>
      <p:sp>
        <p:nvSpPr>
          <p:cNvPr id="36" name="TextBox 13"/>
          <p:cNvSpPr txBox="1">
            <a:spLocks noChangeArrowheads="1"/>
          </p:cNvSpPr>
          <p:nvPr/>
        </p:nvSpPr>
        <p:spPr bwMode="auto">
          <a:xfrm>
            <a:off x="6011423" y="162057"/>
            <a:ext cx="4652010" cy="65877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defPPr>
              <a:defRPr lang="zh-CN"/>
            </a:defPPr>
            <a:lvl1pPr algn="ctr" eaLnBrk="0" hangingPunct="0">
              <a:lnSpc>
                <a:spcPct val="120000"/>
              </a:lnSpc>
              <a:spcBef>
                <a:spcPct val="50000"/>
              </a:spcBef>
              <a:buFontTx/>
              <a:buNone/>
              <a:defRPr sz="2800">
                <a:gradFill flip="none" rotWithShape="1">
                  <a:gsLst>
                    <a:gs pos="60000">
                      <a:srgbClr val="BCE8F2"/>
                    </a:gs>
                    <a:gs pos="0">
                      <a:srgbClr val="4EC3DE"/>
                    </a:gs>
                    <a:gs pos="40000">
                      <a:srgbClr val="BCE8F2"/>
                    </a:gs>
                    <a:gs pos="100000">
                      <a:srgbClr val="4EC3DE"/>
                    </a:gs>
                  </a:gsLst>
                  <a:lin ang="0" scaled="1"/>
                  <a:tileRect/>
                </a:gradFill>
                <a:latin typeface="方正兰亭中粗黑_GBK" panose="02000000000000000000" pitchFamily="2" charset="-122"/>
                <a:ea typeface="方正兰亭中粗黑_GBK" panose="02000000000000000000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zh-CN" altLang="en-US" sz="3360" dirty="0" smtClean="0"/>
              <a:t>随时随地测试</a:t>
            </a:r>
            <a:endParaRPr lang="zh-CN" altLang="en-US" sz="3360" dirty="0"/>
          </a:p>
        </p:txBody>
      </p:sp>
      <p:pic>
        <p:nvPicPr>
          <p:cNvPr id="34" name="测试员（手机端测试）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4543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58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8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9" fill="hold">
                      <p:stCondLst>
                        <p:cond delay="0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2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video>
              <p:cMediaNode vol="80000" mute="1">
                <p:cTn id="83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  <p:bldLst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AutoShape 8"/>
          <p:cNvSpPr>
            <a:spLocks noChangeArrowheads="1"/>
          </p:cNvSpPr>
          <p:nvPr/>
        </p:nvSpPr>
        <p:spPr bwMode="gray">
          <a:xfrm>
            <a:off x="1689736" y="2575560"/>
            <a:ext cx="1872614" cy="2529840"/>
          </a:xfrm>
          <a:custGeom>
            <a:avLst/>
            <a:gdLst>
              <a:gd name="T0" fmla="*/ 0 w 1560512"/>
              <a:gd name="T1" fmla="*/ 0 h 2108215"/>
              <a:gd name="T2" fmla="*/ 1560512 w 1560512"/>
              <a:gd name="T3" fmla="*/ 0 h 2108215"/>
              <a:gd name="T4" fmla="*/ 1560512 w 1560512"/>
              <a:gd name="T5" fmla="*/ 1959580 h 2108215"/>
              <a:gd name="T6" fmla="*/ 1411904 w 1560512"/>
              <a:gd name="T7" fmla="*/ 2108186 h 2108215"/>
              <a:gd name="T8" fmla="*/ 148608 w 1560512"/>
              <a:gd name="T9" fmla="*/ 2108186 h 2108215"/>
              <a:gd name="T10" fmla="*/ 0 w 1560512"/>
              <a:gd name="T11" fmla="*/ 1959580 h 2108215"/>
              <a:gd name="T12" fmla="*/ 0 w 1560512"/>
              <a:gd name="T13" fmla="*/ 0 h 210821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60512"/>
              <a:gd name="T22" fmla="*/ 0 h 2108215"/>
              <a:gd name="T23" fmla="*/ 1560512 w 1560512"/>
              <a:gd name="T24" fmla="*/ 2108215 h 210821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60512" h="2108215">
                <a:moveTo>
                  <a:pt x="0" y="0"/>
                </a:moveTo>
                <a:lnTo>
                  <a:pt x="1560512" y="0"/>
                </a:lnTo>
                <a:lnTo>
                  <a:pt x="1560512" y="1959607"/>
                </a:lnTo>
                <a:cubicBezTo>
                  <a:pt x="1560512" y="2041681"/>
                  <a:pt x="1493978" y="2108215"/>
                  <a:pt x="1411904" y="2108215"/>
                </a:cubicBezTo>
                <a:lnTo>
                  <a:pt x="148608" y="2108215"/>
                </a:lnTo>
                <a:cubicBezTo>
                  <a:pt x="66534" y="2108215"/>
                  <a:pt x="0" y="2041681"/>
                  <a:pt x="0" y="1959607"/>
                </a:cubicBezTo>
                <a:lnTo>
                  <a:pt x="0" y="0"/>
                </a:lnTo>
                <a:close/>
              </a:path>
            </a:pathLst>
          </a:custGeom>
          <a:solidFill>
            <a:srgbClr val="007DA4">
              <a:alpha val="69803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8" name="AutoShape 7"/>
          <p:cNvSpPr>
            <a:spLocks noChangeArrowheads="1"/>
          </p:cNvSpPr>
          <p:nvPr/>
        </p:nvSpPr>
        <p:spPr bwMode="gray">
          <a:xfrm>
            <a:off x="3956686" y="3209926"/>
            <a:ext cx="1872614" cy="1895474"/>
          </a:xfrm>
          <a:custGeom>
            <a:avLst/>
            <a:gdLst>
              <a:gd name="T0" fmla="*/ 0 w 1560513"/>
              <a:gd name="T1" fmla="*/ 0 h 1578777"/>
              <a:gd name="T2" fmla="*/ 1560511 w 1560513"/>
              <a:gd name="T3" fmla="*/ 0 h 1578777"/>
              <a:gd name="T4" fmla="*/ 1560511 w 1560513"/>
              <a:gd name="T5" fmla="*/ 1431592 h 1578777"/>
              <a:gd name="T6" fmla="*/ 1411903 w 1560513"/>
              <a:gd name="T7" fmla="*/ 1580347 h 1578777"/>
              <a:gd name="T8" fmla="*/ 148608 w 1560513"/>
              <a:gd name="T9" fmla="*/ 1580347 h 1578777"/>
              <a:gd name="T10" fmla="*/ 0 w 1560513"/>
              <a:gd name="T11" fmla="*/ 1431592 h 1578777"/>
              <a:gd name="T12" fmla="*/ 0 w 1560513"/>
              <a:gd name="T13" fmla="*/ 0 h 15787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60513"/>
              <a:gd name="T22" fmla="*/ 0 h 1578777"/>
              <a:gd name="T23" fmla="*/ 1560513 w 1560513"/>
              <a:gd name="T24" fmla="*/ 1578777 h 15787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60513" h="1578777">
                <a:moveTo>
                  <a:pt x="0" y="0"/>
                </a:moveTo>
                <a:lnTo>
                  <a:pt x="1560513" y="0"/>
                </a:lnTo>
                <a:lnTo>
                  <a:pt x="1560513" y="1430169"/>
                </a:lnTo>
                <a:cubicBezTo>
                  <a:pt x="1560513" y="1512243"/>
                  <a:pt x="1493979" y="1578777"/>
                  <a:pt x="1411905" y="1578777"/>
                </a:cubicBezTo>
                <a:lnTo>
                  <a:pt x="148608" y="1578777"/>
                </a:lnTo>
                <a:cubicBezTo>
                  <a:pt x="66534" y="1578777"/>
                  <a:pt x="0" y="1512243"/>
                  <a:pt x="0" y="1430169"/>
                </a:cubicBezTo>
                <a:lnTo>
                  <a:pt x="0" y="0"/>
                </a:lnTo>
                <a:close/>
              </a:path>
            </a:pathLst>
          </a:custGeom>
          <a:solidFill>
            <a:srgbClr val="007DA4">
              <a:alpha val="69803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0" name="AutoShape 6"/>
          <p:cNvSpPr>
            <a:spLocks noChangeArrowheads="1"/>
          </p:cNvSpPr>
          <p:nvPr/>
        </p:nvSpPr>
        <p:spPr bwMode="gray">
          <a:xfrm>
            <a:off x="6236970" y="3617596"/>
            <a:ext cx="1872616" cy="1487804"/>
          </a:xfrm>
          <a:custGeom>
            <a:avLst/>
            <a:gdLst>
              <a:gd name="T0" fmla="*/ 0 w 1560512"/>
              <a:gd name="T1" fmla="*/ 0 h 1239837"/>
              <a:gd name="T2" fmla="*/ 1560514 w 1560512"/>
              <a:gd name="T3" fmla="*/ 0 h 1239837"/>
              <a:gd name="T4" fmla="*/ 1560514 w 1560512"/>
              <a:gd name="T5" fmla="*/ 1091229 h 1239837"/>
              <a:gd name="T6" fmla="*/ 1411906 w 1560512"/>
              <a:gd name="T7" fmla="*/ 1239837 h 1239837"/>
              <a:gd name="T8" fmla="*/ 148608 w 1560512"/>
              <a:gd name="T9" fmla="*/ 1239837 h 1239837"/>
              <a:gd name="T10" fmla="*/ 0 w 1560512"/>
              <a:gd name="T11" fmla="*/ 1091229 h 1239837"/>
              <a:gd name="T12" fmla="*/ 0 w 1560512"/>
              <a:gd name="T13" fmla="*/ 0 h 123983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60512"/>
              <a:gd name="T22" fmla="*/ 0 h 1239837"/>
              <a:gd name="T23" fmla="*/ 1560512 w 1560512"/>
              <a:gd name="T24" fmla="*/ 1239837 h 123983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60512" h="1239837">
                <a:moveTo>
                  <a:pt x="0" y="0"/>
                </a:moveTo>
                <a:lnTo>
                  <a:pt x="1560512" y="0"/>
                </a:lnTo>
                <a:lnTo>
                  <a:pt x="1560512" y="1091229"/>
                </a:lnTo>
                <a:cubicBezTo>
                  <a:pt x="1560512" y="1173303"/>
                  <a:pt x="1493978" y="1239837"/>
                  <a:pt x="1411904" y="1239837"/>
                </a:cubicBezTo>
                <a:lnTo>
                  <a:pt x="148608" y="1239837"/>
                </a:lnTo>
                <a:cubicBezTo>
                  <a:pt x="66534" y="1239837"/>
                  <a:pt x="0" y="1173303"/>
                  <a:pt x="0" y="1091229"/>
                </a:cubicBezTo>
                <a:lnTo>
                  <a:pt x="0" y="0"/>
                </a:lnTo>
                <a:close/>
              </a:path>
            </a:pathLst>
          </a:custGeom>
          <a:solidFill>
            <a:srgbClr val="007DA4">
              <a:alpha val="69803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2" name="AutoShape 5"/>
          <p:cNvSpPr>
            <a:spLocks noChangeArrowheads="1"/>
          </p:cNvSpPr>
          <p:nvPr/>
        </p:nvSpPr>
        <p:spPr bwMode="gray">
          <a:xfrm>
            <a:off x="8458200" y="3867151"/>
            <a:ext cx="1872616" cy="1238250"/>
          </a:xfrm>
          <a:custGeom>
            <a:avLst/>
            <a:gdLst>
              <a:gd name="T0" fmla="*/ 0 w 1560513"/>
              <a:gd name="T1" fmla="*/ 0 h 1031089"/>
              <a:gd name="T2" fmla="*/ 1560513 w 1560513"/>
              <a:gd name="T3" fmla="*/ 0 h 1031089"/>
              <a:gd name="T4" fmla="*/ 1560513 w 1560513"/>
              <a:gd name="T5" fmla="*/ 883828 h 1031089"/>
              <a:gd name="T6" fmla="*/ 1411905 w 1560513"/>
              <a:gd name="T7" fmla="*/ 1032663 h 1031089"/>
              <a:gd name="T8" fmla="*/ 148608 w 1560513"/>
              <a:gd name="T9" fmla="*/ 1032663 h 1031089"/>
              <a:gd name="T10" fmla="*/ 0 w 1560513"/>
              <a:gd name="T11" fmla="*/ 883828 h 1031089"/>
              <a:gd name="T12" fmla="*/ 0 w 1560513"/>
              <a:gd name="T13" fmla="*/ 0 h 103108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560513"/>
              <a:gd name="T22" fmla="*/ 0 h 1031089"/>
              <a:gd name="T23" fmla="*/ 1560513 w 1560513"/>
              <a:gd name="T24" fmla="*/ 1031089 h 103108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560513" h="1031089">
                <a:moveTo>
                  <a:pt x="0" y="0"/>
                </a:moveTo>
                <a:lnTo>
                  <a:pt x="1560513" y="0"/>
                </a:lnTo>
                <a:lnTo>
                  <a:pt x="1560513" y="882481"/>
                </a:lnTo>
                <a:cubicBezTo>
                  <a:pt x="1560513" y="964555"/>
                  <a:pt x="1493979" y="1031089"/>
                  <a:pt x="1411905" y="1031089"/>
                </a:cubicBezTo>
                <a:lnTo>
                  <a:pt x="148608" y="1031089"/>
                </a:lnTo>
                <a:cubicBezTo>
                  <a:pt x="66534" y="1031089"/>
                  <a:pt x="0" y="964555"/>
                  <a:pt x="0" y="882481"/>
                </a:cubicBezTo>
                <a:lnTo>
                  <a:pt x="0" y="0"/>
                </a:lnTo>
                <a:close/>
              </a:path>
            </a:pathLst>
          </a:custGeom>
          <a:solidFill>
            <a:srgbClr val="007DA4">
              <a:alpha val="69803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AutoShape 5"/>
          <p:cNvSpPr>
            <a:spLocks noChangeArrowheads="1"/>
          </p:cNvSpPr>
          <p:nvPr/>
        </p:nvSpPr>
        <p:spPr bwMode="gray">
          <a:xfrm>
            <a:off x="8457465" y="1441579"/>
            <a:ext cx="1872616" cy="3663314"/>
          </a:xfrm>
          <a:prstGeom prst="roundRect">
            <a:avLst>
              <a:gd name="adj" fmla="val 9523"/>
            </a:avLst>
          </a:prstGeom>
          <a:noFill/>
          <a:ln w="12700" cmpd="sng">
            <a:solidFill>
              <a:srgbClr val="00B0F0"/>
            </a:solidFill>
            <a:round/>
            <a:headEnd/>
            <a:tailEnd/>
          </a:ln>
          <a:effectLst>
            <a:glow rad="88900">
              <a:schemeClr val="accent1">
                <a:alpha val="30000"/>
              </a:schemeClr>
            </a:glow>
          </a:effectLst>
        </p:spPr>
        <p:txBody>
          <a:bodyPr/>
          <a:lstStyle/>
          <a:p>
            <a:pPr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gray">
          <a:xfrm>
            <a:off x="6236435" y="1441579"/>
            <a:ext cx="1872614" cy="3663314"/>
          </a:xfrm>
          <a:prstGeom prst="roundRect">
            <a:avLst>
              <a:gd name="adj" fmla="val 9523"/>
            </a:avLst>
          </a:prstGeom>
          <a:noFill/>
          <a:ln w="12700" cmpd="sng">
            <a:solidFill>
              <a:srgbClr val="00B0F0"/>
            </a:solidFill>
            <a:round/>
            <a:headEnd/>
            <a:tailEnd/>
          </a:ln>
          <a:effectLst>
            <a:glow rad="88900">
              <a:schemeClr val="accent1">
                <a:alpha val="30000"/>
              </a:schemeClr>
            </a:glow>
          </a:effectLst>
        </p:spPr>
        <p:txBody>
          <a:bodyPr/>
          <a:lstStyle/>
          <a:p>
            <a:pPr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gray">
          <a:xfrm>
            <a:off x="3957224" y="1441579"/>
            <a:ext cx="1872616" cy="3663314"/>
          </a:xfrm>
          <a:prstGeom prst="roundRect">
            <a:avLst>
              <a:gd name="adj" fmla="val 9523"/>
            </a:avLst>
          </a:prstGeom>
          <a:noFill/>
          <a:ln w="12700" cmpd="sng">
            <a:solidFill>
              <a:srgbClr val="00B0F0"/>
            </a:solidFill>
            <a:round/>
            <a:headEnd/>
            <a:tailEnd/>
          </a:ln>
          <a:effectLst>
            <a:glow rad="88900">
              <a:schemeClr val="accent1">
                <a:alpha val="30000"/>
              </a:schemeClr>
            </a:glow>
          </a:effectLst>
        </p:spPr>
        <p:txBody>
          <a:bodyPr/>
          <a:lstStyle/>
          <a:p>
            <a:pPr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AutoShape 8"/>
          <p:cNvSpPr>
            <a:spLocks noChangeArrowheads="1"/>
          </p:cNvSpPr>
          <p:nvPr/>
        </p:nvSpPr>
        <p:spPr bwMode="gray">
          <a:xfrm>
            <a:off x="1689111" y="1441579"/>
            <a:ext cx="1872614" cy="3663314"/>
          </a:xfrm>
          <a:prstGeom prst="roundRect">
            <a:avLst>
              <a:gd name="adj" fmla="val 9523"/>
            </a:avLst>
          </a:prstGeom>
          <a:noFill/>
          <a:ln w="12700" cmpd="sng">
            <a:solidFill>
              <a:srgbClr val="00B0F0"/>
            </a:solidFill>
            <a:round/>
            <a:headEnd/>
            <a:tailEnd/>
          </a:ln>
          <a:effectLst>
            <a:glow rad="88900">
              <a:schemeClr val="accent1">
                <a:alpha val="30000"/>
              </a:schemeClr>
            </a:glow>
          </a:effectLst>
        </p:spPr>
        <p:txBody>
          <a:bodyPr/>
          <a:lstStyle/>
          <a:p>
            <a:pPr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Rectangle 9"/>
          <p:cNvSpPr>
            <a:spLocks noChangeArrowheads="1"/>
          </p:cNvSpPr>
          <p:nvPr/>
        </p:nvSpPr>
        <p:spPr bwMode="gray">
          <a:xfrm>
            <a:off x="1689736" y="5614035"/>
            <a:ext cx="8641080" cy="867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168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在传统的数据标注中，整个流程就是这样。往往会搞得全公司唉声遍地。即使现在有一些数据标注公司，他们进行的也是相同的工作，只不过是把工作分配到上千人中，只有带有</a:t>
            </a:r>
            <a:r>
              <a:rPr lang="en-US" altLang="zh-CN" sz="168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windows</a:t>
            </a:r>
            <a:r>
              <a:rPr lang="zh-CN" altLang="en-US" sz="168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系统的电脑才能使用标注工具。还是没有解决效率和跨平台的的问题。</a:t>
            </a:r>
            <a:endParaRPr lang="en-US" altLang="zh-CN" sz="168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6" name="组合 5"/>
          <p:cNvGrpSpPr>
            <a:grpSpLocks/>
          </p:cNvGrpSpPr>
          <p:nvPr/>
        </p:nvGrpSpPr>
        <p:grpSpPr bwMode="auto">
          <a:xfrm>
            <a:off x="1981200" y="1443990"/>
            <a:ext cx="1310640" cy="748666"/>
            <a:chOff x="1142479" y="1390500"/>
            <a:chExt cx="1092200" cy="623888"/>
          </a:xfrm>
        </p:grpSpPr>
        <p:sp>
          <p:nvSpPr>
            <p:cNvPr id="14" name="AutoShape 10"/>
            <p:cNvSpPr>
              <a:spLocks noChangeArrowheads="1"/>
            </p:cNvSpPr>
            <p:nvPr/>
          </p:nvSpPr>
          <p:spPr bwMode="gray">
            <a:xfrm>
              <a:off x="1182167" y="1390500"/>
              <a:ext cx="981075" cy="623888"/>
            </a:xfrm>
            <a:prstGeom prst="downArrow">
              <a:avLst>
                <a:gd name="adj1" fmla="val 75111"/>
                <a:gd name="adj2" fmla="val 40843"/>
              </a:avLst>
            </a:prstGeom>
            <a:noFill/>
            <a:ln w="12700">
              <a:solidFill>
                <a:srgbClr val="30B8D8"/>
              </a:solidFill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2818" name="Text Box 11"/>
            <p:cNvSpPr txBox="1">
              <a:spLocks noChangeArrowheads="1"/>
            </p:cNvSpPr>
            <p:nvPr/>
          </p:nvSpPr>
          <p:spPr bwMode="gray">
            <a:xfrm>
              <a:off x="1142479" y="1409550"/>
              <a:ext cx="1092200" cy="4462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8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Arial" charset="0"/>
                </a:rPr>
                <a:t>80%</a:t>
              </a:r>
            </a:p>
          </p:txBody>
        </p:sp>
      </p:grpSp>
      <p:grpSp>
        <p:nvGrpSpPr>
          <p:cNvPr id="7" name="组合 6"/>
          <p:cNvGrpSpPr>
            <a:grpSpLocks/>
          </p:cNvGrpSpPr>
          <p:nvPr/>
        </p:nvGrpSpPr>
        <p:grpSpPr bwMode="auto">
          <a:xfrm>
            <a:off x="4250056" y="1445896"/>
            <a:ext cx="1310640" cy="1457324"/>
            <a:chOff x="3034159" y="1392088"/>
            <a:chExt cx="1092200" cy="1214437"/>
          </a:xfrm>
        </p:grpSpPr>
        <p:sp>
          <p:nvSpPr>
            <p:cNvPr id="16" name="AutoShape 12"/>
            <p:cNvSpPr>
              <a:spLocks noChangeArrowheads="1"/>
            </p:cNvSpPr>
            <p:nvPr/>
          </p:nvSpPr>
          <p:spPr bwMode="gray">
            <a:xfrm>
              <a:off x="3051622" y="1392088"/>
              <a:ext cx="981075" cy="1214437"/>
            </a:xfrm>
            <a:prstGeom prst="downArrow">
              <a:avLst>
                <a:gd name="adj1" fmla="val 77269"/>
                <a:gd name="adj2" fmla="val 28838"/>
              </a:avLst>
            </a:prstGeom>
            <a:noFill/>
            <a:ln w="12700">
              <a:solidFill>
                <a:srgbClr val="30B8D8"/>
              </a:solidFill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2814" name="Text Box 15"/>
            <p:cNvSpPr txBox="1">
              <a:spLocks noChangeArrowheads="1"/>
            </p:cNvSpPr>
            <p:nvPr/>
          </p:nvSpPr>
          <p:spPr bwMode="gray">
            <a:xfrm>
              <a:off x="3034159" y="1425425"/>
              <a:ext cx="1092200" cy="4462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8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Arial" charset="0"/>
                </a:rPr>
                <a:t>50%</a:t>
              </a:r>
            </a:p>
          </p:txBody>
        </p:sp>
      </p:grpSp>
      <p:grpSp>
        <p:nvGrpSpPr>
          <p:cNvPr id="11264" name="组合 11263"/>
          <p:cNvGrpSpPr>
            <a:grpSpLocks/>
          </p:cNvGrpSpPr>
          <p:nvPr/>
        </p:nvGrpSpPr>
        <p:grpSpPr bwMode="auto">
          <a:xfrm>
            <a:off x="6520816" y="1445896"/>
            <a:ext cx="1310640" cy="1899284"/>
            <a:chOff x="4925566" y="1392088"/>
            <a:chExt cx="1092200" cy="1582737"/>
          </a:xfrm>
        </p:grpSpPr>
        <p:sp>
          <p:nvSpPr>
            <p:cNvPr id="17" name="AutoShape 13"/>
            <p:cNvSpPr>
              <a:spLocks noChangeArrowheads="1"/>
            </p:cNvSpPr>
            <p:nvPr/>
          </p:nvSpPr>
          <p:spPr bwMode="gray">
            <a:xfrm>
              <a:off x="4955729" y="1392088"/>
              <a:ext cx="981075" cy="1582737"/>
            </a:xfrm>
            <a:prstGeom prst="downArrow">
              <a:avLst>
                <a:gd name="adj1" fmla="val 77269"/>
                <a:gd name="adj2" fmla="val 37583"/>
              </a:avLst>
            </a:prstGeom>
            <a:noFill/>
            <a:ln w="12700">
              <a:solidFill>
                <a:srgbClr val="30B8D8"/>
              </a:solidFill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2810" name="Text Box 16"/>
            <p:cNvSpPr txBox="1">
              <a:spLocks noChangeArrowheads="1"/>
            </p:cNvSpPr>
            <p:nvPr/>
          </p:nvSpPr>
          <p:spPr bwMode="gray">
            <a:xfrm>
              <a:off x="4925566" y="1425425"/>
              <a:ext cx="1092200" cy="4462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8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Arial" charset="0"/>
                </a:rPr>
                <a:t>30%</a:t>
              </a:r>
            </a:p>
          </p:txBody>
        </p:sp>
      </p:grpSp>
      <p:grpSp>
        <p:nvGrpSpPr>
          <p:cNvPr id="11265" name="组合 11264"/>
          <p:cNvGrpSpPr>
            <a:grpSpLocks/>
          </p:cNvGrpSpPr>
          <p:nvPr/>
        </p:nvGrpSpPr>
        <p:grpSpPr bwMode="auto">
          <a:xfrm>
            <a:off x="8751570" y="1445896"/>
            <a:ext cx="1310640" cy="2145030"/>
            <a:chOff x="6784354" y="1392088"/>
            <a:chExt cx="1092200" cy="1787525"/>
          </a:xfrm>
        </p:grpSpPr>
        <p:sp>
          <p:nvSpPr>
            <p:cNvPr id="18" name="AutoShape 14"/>
            <p:cNvSpPr>
              <a:spLocks noChangeArrowheads="1"/>
            </p:cNvSpPr>
            <p:nvPr/>
          </p:nvSpPr>
          <p:spPr bwMode="gray">
            <a:xfrm>
              <a:off x="6814517" y="1392088"/>
              <a:ext cx="981075" cy="1787525"/>
            </a:xfrm>
            <a:prstGeom prst="downArrow">
              <a:avLst>
                <a:gd name="adj1" fmla="val 77269"/>
                <a:gd name="adj2" fmla="val 36229"/>
              </a:avLst>
            </a:prstGeom>
            <a:noFill/>
            <a:ln w="12700">
              <a:solidFill>
                <a:srgbClr val="30B8D8"/>
              </a:solidFill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2806" name="Text Box 17"/>
            <p:cNvSpPr txBox="1">
              <a:spLocks noChangeArrowheads="1"/>
            </p:cNvSpPr>
            <p:nvPr/>
          </p:nvSpPr>
          <p:spPr bwMode="gray">
            <a:xfrm>
              <a:off x="6784354" y="1417488"/>
              <a:ext cx="1092200" cy="4462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8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Arial" charset="0"/>
                </a:rPr>
                <a:t>20%</a:t>
              </a:r>
            </a:p>
          </p:txBody>
        </p:sp>
      </p:grpSp>
      <p:grpSp>
        <p:nvGrpSpPr>
          <p:cNvPr id="11266" name="组合 11265"/>
          <p:cNvGrpSpPr>
            <a:grpSpLocks/>
          </p:cNvGrpSpPr>
          <p:nvPr/>
        </p:nvGrpSpPr>
        <p:grpSpPr bwMode="auto">
          <a:xfrm>
            <a:off x="1769746" y="3983359"/>
            <a:ext cx="1712594" cy="1055909"/>
            <a:chOff x="966267" y="3507313"/>
            <a:chExt cx="1427163" cy="879573"/>
          </a:xfrm>
        </p:grpSpPr>
        <p:sp>
          <p:nvSpPr>
            <p:cNvPr id="32801" name="Text Box 30"/>
            <p:cNvSpPr txBox="1">
              <a:spLocks noChangeArrowheads="1"/>
            </p:cNvSpPr>
            <p:nvPr/>
          </p:nvSpPr>
          <p:spPr bwMode="gray">
            <a:xfrm>
              <a:off x="966267" y="4063850"/>
              <a:ext cx="1427163" cy="3230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192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爬虫搜集图片</a:t>
              </a:r>
              <a:endParaRPr lang="zh-CN" altLang="en-US" sz="192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2802" name="Text Box 34"/>
            <p:cNvSpPr txBox="1">
              <a:spLocks noChangeArrowheads="1"/>
            </p:cNvSpPr>
            <p:nvPr/>
          </p:nvSpPr>
          <p:spPr bwMode="gray">
            <a:xfrm>
              <a:off x="1497286" y="3507313"/>
              <a:ext cx="365125" cy="63069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4320" dirty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Arial" charset="0"/>
                </a:rPr>
                <a:t>A</a:t>
              </a:r>
            </a:p>
          </p:txBody>
        </p:sp>
      </p:grpSp>
      <p:grpSp>
        <p:nvGrpSpPr>
          <p:cNvPr id="11267" name="组合 11266"/>
          <p:cNvGrpSpPr>
            <a:grpSpLocks/>
          </p:cNvGrpSpPr>
          <p:nvPr/>
        </p:nvGrpSpPr>
        <p:grpSpPr bwMode="auto">
          <a:xfrm>
            <a:off x="4036696" y="3983352"/>
            <a:ext cx="1712594" cy="1056027"/>
            <a:chOff x="2856359" y="3507313"/>
            <a:chExt cx="1427162" cy="879516"/>
          </a:xfrm>
        </p:grpSpPr>
        <p:sp>
          <p:nvSpPr>
            <p:cNvPr id="32799" name="Text Box 31"/>
            <p:cNvSpPr txBox="1">
              <a:spLocks noChangeArrowheads="1"/>
            </p:cNvSpPr>
            <p:nvPr/>
          </p:nvSpPr>
          <p:spPr bwMode="gray">
            <a:xfrm>
              <a:off x="2856359" y="4063850"/>
              <a:ext cx="1427162" cy="3229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192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人工进行分类</a:t>
              </a:r>
              <a:endParaRPr lang="zh-CN" altLang="en-US" sz="192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2800" name="Text Box 35"/>
            <p:cNvSpPr txBox="1">
              <a:spLocks noChangeArrowheads="1"/>
            </p:cNvSpPr>
            <p:nvPr/>
          </p:nvSpPr>
          <p:spPr bwMode="gray">
            <a:xfrm>
              <a:off x="3387378" y="3507313"/>
              <a:ext cx="365125" cy="6305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432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Arial" charset="0"/>
                </a:rPr>
                <a:t>B</a:t>
              </a:r>
            </a:p>
          </p:txBody>
        </p:sp>
      </p:grpSp>
      <p:grpSp>
        <p:nvGrpSpPr>
          <p:cNvPr id="11268" name="组合 11267"/>
          <p:cNvGrpSpPr>
            <a:grpSpLocks/>
          </p:cNvGrpSpPr>
          <p:nvPr/>
        </p:nvGrpSpPr>
        <p:grpSpPr bwMode="auto">
          <a:xfrm>
            <a:off x="6316980" y="3983352"/>
            <a:ext cx="1712596" cy="1056027"/>
            <a:chOff x="4755704" y="3507313"/>
            <a:chExt cx="1427163" cy="879516"/>
          </a:xfrm>
        </p:grpSpPr>
        <p:sp>
          <p:nvSpPr>
            <p:cNvPr id="32797" name="Text Box 32"/>
            <p:cNvSpPr txBox="1">
              <a:spLocks noChangeArrowheads="1"/>
            </p:cNvSpPr>
            <p:nvPr/>
          </p:nvSpPr>
          <p:spPr bwMode="gray">
            <a:xfrm>
              <a:off x="4755704" y="4063850"/>
              <a:ext cx="1427163" cy="3229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192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人工进行筛选</a:t>
              </a:r>
              <a:endParaRPr lang="zh-CN" altLang="en-US" sz="192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2798" name="Text Box 36"/>
            <p:cNvSpPr txBox="1">
              <a:spLocks noChangeArrowheads="1"/>
            </p:cNvSpPr>
            <p:nvPr/>
          </p:nvSpPr>
          <p:spPr bwMode="gray">
            <a:xfrm>
              <a:off x="5287516" y="3507313"/>
              <a:ext cx="363538" cy="6305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432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Arial" charset="0"/>
                </a:rPr>
                <a:t>C</a:t>
              </a:r>
            </a:p>
          </p:txBody>
        </p:sp>
      </p:grpSp>
      <p:grpSp>
        <p:nvGrpSpPr>
          <p:cNvPr id="11269" name="组合 11268"/>
          <p:cNvGrpSpPr>
            <a:grpSpLocks/>
          </p:cNvGrpSpPr>
          <p:nvPr/>
        </p:nvGrpSpPr>
        <p:grpSpPr bwMode="auto">
          <a:xfrm>
            <a:off x="8538211" y="3983352"/>
            <a:ext cx="1710690" cy="1056027"/>
            <a:chOff x="6607348" y="3507313"/>
            <a:chExt cx="1425575" cy="879516"/>
          </a:xfrm>
        </p:grpSpPr>
        <p:sp>
          <p:nvSpPr>
            <p:cNvPr id="32795" name="Text Box 33"/>
            <p:cNvSpPr txBox="1">
              <a:spLocks noChangeArrowheads="1"/>
            </p:cNvSpPr>
            <p:nvPr/>
          </p:nvSpPr>
          <p:spPr bwMode="gray">
            <a:xfrm>
              <a:off x="6607348" y="4063850"/>
              <a:ext cx="1425575" cy="3229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192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人工进行标注</a:t>
              </a:r>
              <a:endParaRPr lang="zh-CN" altLang="en-US" sz="192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2796" name="Text Box 37"/>
            <p:cNvSpPr txBox="1">
              <a:spLocks noChangeArrowheads="1"/>
            </p:cNvSpPr>
            <p:nvPr/>
          </p:nvSpPr>
          <p:spPr bwMode="gray">
            <a:xfrm>
              <a:off x="7137573" y="3507313"/>
              <a:ext cx="365125" cy="6305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432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Arial" charset="0"/>
                </a:rPr>
                <a:t>D</a:t>
              </a:r>
            </a:p>
          </p:txBody>
        </p:sp>
      </p:grpSp>
      <p:sp>
        <p:nvSpPr>
          <p:cNvPr id="104" name="TextBox 13"/>
          <p:cNvSpPr txBox="1">
            <a:spLocks noChangeArrowheads="1"/>
          </p:cNvSpPr>
          <p:nvPr/>
        </p:nvSpPr>
        <p:spPr bwMode="auto">
          <a:xfrm>
            <a:off x="3770006" y="59026"/>
            <a:ext cx="4652010" cy="65877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defPPr>
              <a:defRPr lang="zh-CN"/>
            </a:defPPr>
            <a:lvl1pPr algn="ctr" eaLnBrk="0" hangingPunct="0">
              <a:lnSpc>
                <a:spcPct val="120000"/>
              </a:lnSpc>
              <a:spcBef>
                <a:spcPct val="50000"/>
              </a:spcBef>
              <a:buFontTx/>
              <a:buNone/>
              <a:defRPr sz="2800">
                <a:gradFill flip="none" rotWithShape="1">
                  <a:gsLst>
                    <a:gs pos="60000">
                      <a:srgbClr val="BCE8F2"/>
                    </a:gs>
                    <a:gs pos="0">
                      <a:srgbClr val="4EC3DE"/>
                    </a:gs>
                    <a:gs pos="40000">
                      <a:srgbClr val="BCE8F2"/>
                    </a:gs>
                    <a:gs pos="100000">
                      <a:srgbClr val="4EC3DE"/>
                    </a:gs>
                  </a:gsLst>
                  <a:lin ang="0" scaled="1"/>
                  <a:tileRect/>
                </a:gradFill>
                <a:latin typeface="方正兰亭中粗黑_GBK" panose="02000000000000000000" pitchFamily="2" charset="-122"/>
                <a:ea typeface="方正兰亭中粗黑_GBK" panose="02000000000000000000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zh-CN" altLang="en-US" sz="3360" dirty="0" smtClean="0"/>
              <a:t>传统数据标注</a:t>
            </a:r>
            <a:endParaRPr lang="zh-CN" altLang="en-US" sz="3360" dirty="0"/>
          </a:p>
        </p:txBody>
      </p:sp>
    </p:spTree>
    <p:extLst>
      <p:ext uri="{BB962C8B-B14F-4D97-AF65-F5344CB8AC3E}">
        <p14:creationId xmlns:p14="http://schemas.microsoft.com/office/powerpoint/2010/main" val="511187950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6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6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0" presetClass="entr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7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370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4200"/>
                            </p:stCondLst>
                            <p:childTnLst>
                              <p:par>
                                <p:cTn id="46" presetID="10" presetClass="entr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4800"/>
                            </p:stCondLst>
                            <p:childTnLst>
                              <p:par>
                                <p:cTn id="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1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58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6300"/>
                            </p:stCondLst>
                            <p:childTnLst>
                              <p:par>
                                <p:cTn id="63" presetID="10" presetClass="entr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6900"/>
                            </p:stCondLst>
                            <p:childTnLst>
                              <p:par>
                                <p:cTn id="6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11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7900"/>
                            </p:stCondLst>
                            <p:childTnLst>
                              <p:par>
                                <p:cTn id="7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98" grpId="0" animBg="1"/>
      <p:bldP spid="100" grpId="0" animBg="1"/>
      <p:bldP spid="102" grpId="0" animBg="1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标注员（数据标注）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316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35143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4" name="Group 2"/>
          <p:cNvGrpSpPr>
            <a:grpSpLocks/>
          </p:cNvGrpSpPr>
          <p:nvPr/>
        </p:nvGrpSpPr>
        <p:grpSpPr bwMode="auto">
          <a:xfrm>
            <a:off x="1722348" y="2537138"/>
            <a:ext cx="8749209" cy="914185"/>
            <a:chOff x="64331" y="0"/>
            <a:chExt cx="6433094" cy="482482"/>
          </a:xfrm>
        </p:grpSpPr>
        <p:sp>
          <p:nvSpPr>
            <p:cNvPr id="6149" name="AutoShape 3"/>
            <p:cNvSpPr>
              <a:spLocks noChangeArrowheads="1"/>
            </p:cNvSpPr>
            <p:nvPr/>
          </p:nvSpPr>
          <p:spPr bwMode="auto">
            <a:xfrm>
              <a:off x="64331" y="0"/>
              <a:ext cx="6433094" cy="482482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0486" name="Rectangle 13"/>
            <p:cNvSpPr>
              <a:spLocks noChangeArrowheads="1"/>
            </p:cNvSpPr>
            <p:nvPr/>
          </p:nvSpPr>
          <p:spPr bwMode="auto">
            <a:xfrm>
              <a:off x="1860561" y="54439"/>
              <a:ext cx="2840633" cy="3736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400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测试结果查看 </a:t>
              </a:r>
              <a:endParaRPr lang="zh-CN" altLang="en-US" sz="400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3193270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7"/>
          <p:cNvSpPr>
            <a:spLocks/>
          </p:cNvSpPr>
          <p:nvPr/>
        </p:nvSpPr>
        <p:spPr bwMode="auto">
          <a:xfrm>
            <a:off x="5311474" y="1634411"/>
            <a:ext cx="1340759" cy="4233108"/>
          </a:xfrm>
          <a:custGeom>
            <a:avLst/>
            <a:gdLst>
              <a:gd name="T0" fmla="*/ 1750 w 1750"/>
              <a:gd name="T1" fmla="*/ 272 h 5527"/>
              <a:gd name="T2" fmla="*/ 314 w 1750"/>
              <a:gd name="T3" fmla="*/ 2778 h 5527"/>
              <a:gd name="T4" fmla="*/ 1699 w 1750"/>
              <a:gd name="T5" fmla="*/ 5254 h 5527"/>
              <a:gd name="T6" fmla="*/ 1542 w 1750"/>
              <a:gd name="T7" fmla="*/ 5527 h 5527"/>
              <a:gd name="T8" fmla="*/ 0 w 1750"/>
              <a:gd name="T9" fmla="*/ 2778 h 5527"/>
              <a:gd name="T10" fmla="*/ 1593 w 1750"/>
              <a:gd name="T11" fmla="*/ 0 h 5527"/>
              <a:gd name="T12" fmla="*/ 1750 w 1750"/>
              <a:gd name="T13" fmla="*/ 272 h 5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50" h="5527">
                <a:moveTo>
                  <a:pt x="1750" y="272"/>
                </a:moveTo>
                <a:cubicBezTo>
                  <a:pt x="891" y="777"/>
                  <a:pt x="314" y="1710"/>
                  <a:pt x="314" y="2778"/>
                </a:cubicBezTo>
                <a:cubicBezTo>
                  <a:pt x="314" y="3825"/>
                  <a:pt x="868" y="4743"/>
                  <a:pt x="1699" y="5254"/>
                </a:cubicBezTo>
                <a:lnTo>
                  <a:pt x="1542" y="5527"/>
                </a:lnTo>
                <a:cubicBezTo>
                  <a:pt x="617" y="4961"/>
                  <a:pt x="0" y="3942"/>
                  <a:pt x="0" y="2778"/>
                </a:cubicBezTo>
                <a:cubicBezTo>
                  <a:pt x="0" y="1594"/>
                  <a:pt x="640" y="559"/>
                  <a:pt x="1593" y="0"/>
                </a:cubicBezTo>
                <a:lnTo>
                  <a:pt x="1750" y="272"/>
                </a:lnTo>
                <a:close/>
              </a:path>
            </a:pathLst>
          </a:custGeom>
          <a:solidFill>
            <a:srgbClr val="2BA2C6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grpSp>
        <p:nvGrpSpPr>
          <p:cNvPr id="44" name="组合 43"/>
          <p:cNvGrpSpPr/>
          <p:nvPr/>
        </p:nvGrpSpPr>
        <p:grpSpPr>
          <a:xfrm>
            <a:off x="5311261" y="1316765"/>
            <a:ext cx="1532987" cy="1532987"/>
            <a:chOff x="2342140" y="893355"/>
            <a:chExt cx="1149740" cy="1149740"/>
          </a:xfrm>
          <a:effectLst/>
        </p:grpSpPr>
        <p:grpSp>
          <p:nvGrpSpPr>
            <p:cNvPr id="45" name="组合 44"/>
            <p:cNvGrpSpPr/>
            <p:nvPr/>
          </p:nvGrpSpPr>
          <p:grpSpPr>
            <a:xfrm>
              <a:off x="2342140" y="893355"/>
              <a:ext cx="1149740" cy="1149740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7" name="同心圆 4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solidFill>
                <a:srgbClr val="2BA2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46" name="KSO_Shape"/>
            <p:cNvSpPr>
              <a:spLocks/>
            </p:cNvSpPr>
            <p:nvPr/>
          </p:nvSpPr>
          <p:spPr bwMode="auto">
            <a:xfrm>
              <a:off x="2678413" y="1165965"/>
              <a:ext cx="489748" cy="569476"/>
            </a:xfrm>
            <a:custGeom>
              <a:avLst/>
              <a:gdLst>
                <a:gd name="T0" fmla="*/ 2147483646 w 5822"/>
                <a:gd name="T1" fmla="*/ 2147483646 h 6759"/>
                <a:gd name="T2" fmla="*/ 2147483646 w 5822"/>
                <a:gd name="T3" fmla="*/ 2147483646 h 6759"/>
                <a:gd name="T4" fmla="*/ 2147483646 w 5822"/>
                <a:gd name="T5" fmla="*/ 2147483646 h 6759"/>
                <a:gd name="T6" fmla="*/ 2147483646 w 5822"/>
                <a:gd name="T7" fmla="*/ 2147483646 h 6759"/>
                <a:gd name="T8" fmla="*/ 2147483646 w 5822"/>
                <a:gd name="T9" fmla="*/ 2147483646 h 6759"/>
                <a:gd name="T10" fmla="*/ 2147483646 w 5822"/>
                <a:gd name="T11" fmla="*/ 1253760573 h 6759"/>
                <a:gd name="T12" fmla="*/ 2147483646 w 5822"/>
                <a:gd name="T13" fmla="*/ 2147483646 h 6759"/>
                <a:gd name="T14" fmla="*/ 2147483646 w 5822"/>
                <a:gd name="T15" fmla="*/ 2147483646 h 6759"/>
                <a:gd name="T16" fmla="*/ 2147483646 w 5822"/>
                <a:gd name="T17" fmla="*/ 2147483646 h 6759"/>
                <a:gd name="T18" fmla="*/ 2147483646 w 5822"/>
                <a:gd name="T19" fmla="*/ 2147483646 h 6759"/>
                <a:gd name="T20" fmla="*/ 2147483646 w 5822"/>
                <a:gd name="T21" fmla="*/ 2147483646 h 6759"/>
                <a:gd name="T22" fmla="*/ 2147483646 w 5822"/>
                <a:gd name="T23" fmla="*/ 2147483646 h 6759"/>
                <a:gd name="T24" fmla="*/ 2147483646 w 5822"/>
                <a:gd name="T25" fmla="*/ 2147483646 h 6759"/>
                <a:gd name="T26" fmla="*/ 2147483646 w 5822"/>
                <a:gd name="T27" fmla="*/ 2147483646 h 6759"/>
                <a:gd name="T28" fmla="*/ 2147483646 w 5822"/>
                <a:gd name="T29" fmla="*/ 2147483646 h 6759"/>
                <a:gd name="T30" fmla="*/ 2147483646 w 5822"/>
                <a:gd name="T31" fmla="*/ 2147483646 h 6759"/>
                <a:gd name="T32" fmla="*/ 2147483646 w 5822"/>
                <a:gd name="T33" fmla="*/ 2147483646 h 6759"/>
                <a:gd name="T34" fmla="*/ 2147483646 w 5822"/>
                <a:gd name="T35" fmla="*/ 2147483646 h 6759"/>
                <a:gd name="T36" fmla="*/ 2147483646 w 5822"/>
                <a:gd name="T37" fmla="*/ 2147483646 h 6759"/>
                <a:gd name="T38" fmla="*/ 2147483646 w 5822"/>
                <a:gd name="T39" fmla="*/ 2147483646 h 6759"/>
                <a:gd name="T40" fmla="*/ 0 w 5822"/>
                <a:gd name="T41" fmla="*/ 2147483646 h 6759"/>
                <a:gd name="T42" fmla="*/ 2147483646 w 5822"/>
                <a:gd name="T43" fmla="*/ 2147483646 h 6759"/>
                <a:gd name="T44" fmla="*/ 2147483646 w 5822"/>
                <a:gd name="T45" fmla="*/ 2147483646 h 6759"/>
                <a:gd name="T46" fmla="*/ 2147483646 w 5822"/>
                <a:gd name="T47" fmla="*/ 2147483646 h 6759"/>
                <a:gd name="T48" fmla="*/ 2147483646 w 5822"/>
                <a:gd name="T49" fmla="*/ 2147483646 h 6759"/>
                <a:gd name="T50" fmla="*/ 2147483646 w 5822"/>
                <a:gd name="T51" fmla="*/ 2147483646 h 6759"/>
                <a:gd name="T52" fmla="*/ 2147483646 w 5822"/>
                <a:gd name="T53" fmla="*/ 2147483646 h 6759"/>
                <a:gd name="T54" fmla="*/ 2147483646 w 5822"/>
                <a:gd name="T55" fmla="*/ 2147483646 h 6759"/>
                <a:gd name="T56" fmla="*/ 2147483646 w 5822"/>
                <a:gd name="T57" fmla="*/ 2147483646 h 6759"/>
                <a:gd name="T58" fmla="*/ 2147483646 w 5822"/>
                <a:gd name="T59" fmla="*/ 2147483646 h 6759"/>
                <a:gd name="T60" fmla="*/ 2147483646 w 5822"/>
                <a:gd name="T61" fmla="*/ 2147483646 h 6759"/>
                <a:gd name="T62" fmla="*/ 2147483646 w 5822"/>
                <a:gd name="T63" fmla="*/ 2147483646 h 6759"/>
                <a:gd name="T64" fmla="*/ 2147483646 w 5822"/>
                <a:gd name="T65" fmla="*/ 2147483646 h 6759"/>
                <a:gd name="T66" fmla="*/ 2147483646 w 5822"/>
                <a:gd name="T67" fmla="*/ 2147483646 h 6759"/>
                <a:gd name="T68" fmla="*/ 2147483646 w 5822"/>
                <a:gd name="T69" fmla="*/ 2147483646 h 6759"/>
                <a:gd name="T70" fmla="*/ 2147483646 w 5822"/>
                <a:gd name="T71" fmla="*/ 2147483646 h 6759"/>
                <a:gd name="T72" fmla="*/ 2147483646 w 5822"/>
                <a:gd name="T73" fmla="*/ 2147483646 h 6759"/>
                <a:gd name="T74" fmla="*/ 2147483646 w 5822"/>
                <a:gd name="T75" fmla="*/ 2147483646 h 6759"/>
                <a:gd name="T76" fmla="*/ 2147483646 w 5822"/>
                <a:gd name="T77" fmla="*/ 2147483646 h 6759"/>
                <a:gd name="T78" fmla="*/ 2147483646 w 5822"/>
                <a:gd name="T79" fmla="*/ 2147483646 h 6759"/>
                <a:gd name="T80" fmla="*/ 2147483646 w 5822"/>
                <a:gd name="T81" fmla="*/ 2147483646 h 6759"/>
                <a:gd name="T82" fmla="*/ 2147483646 w 5822"/>
                <a:gd name="T83" fmla="*/ 2147483646 h 6759"/>
                <a:gd name="T84" fmla="*/ 2147483646 w 5822"/>
                <a:gd name="T85" fmla="*/ 2147483646 h 6759"/>
                <a:gd name="T86" fmla="*/ 2147483646 w 5822"/>
                <a:gd name="T87" fmla="*/ 2147483646 h 6759"/>
                <a:gd name="T88" fmla="*/ 2147483646 w 5822"/>
                <a:gd name="T89" fmla="*/ 2147483646 h 6759"/>
                <a:gd name="T90" fmla="*/ 2147483646 w 5822"/>
                <a:gd name="T91" fmla="*/ 2147483646 h 6759"/>
                <a:gd name="T92" fmla="*/ 2147483646 w 5822"/>
                <a:gd name="T93" fmla="*/ 2147483646 h 6759"/>
                <a:gd name="T94" fmla="*/ 2147483646 w 5822"/>
                <a:gd name="T95" fmla="*/ 2147483646 h 6759"/>
                <a:gd name="T96" fmla="*/ 2147483646 w 5822"/>
                <a:gd name="T97" fmla="*/ 2147483646 h 6759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822" h="6759">
                  <a:moveTo>
                    <a:pt x="0" y="6351"/>
                  </a:moveTo>
                  <a:lnTo>
                    <a:pt x="129" y="6351"/>
                  </a:lnTo>
                  <a:lnTo>
                    <a:pt x="129" y="3057"/>
                  </a:lnTo>
                  <a:lnTo>
                    <a:pt x="129" y="2914"/>
                  </a:lnTo>
                  <a:lnTo>
                    <a:pt x="266" y="2865"/>
                  </a:lnTo>
                  <a:lnTo>
                    <a:pt x="1775" y="2337"/>
                  </a:lnTo>
                  <a:lnTo>
                    <a:pt x="1775" y="1515"/>
                  </a:lnTo>
                  <a:lnTo>
                    <a:pt x="1775" y="1386"/>
                  </a:lnTo>
                  <a:lnTo>
                    <a:pt x="1892" y="1331"/>
                  </a:lnTo>
                  <a:lnTo>
                    <a:pt x="4422" y="137"/>
                  </a:lnTo>
                  <a:lnTo>
                    <a:pt x="4714" y="0"/>
                  </a:lnTo>
                  <a:lnTo>
                    <a:pt x="4714" y="56"/>
                  </a:lnTo>
                  <a:lnTo>
                    <a:pt x="5511" y="532"/>
                  </a:lnTo>
                  <a:lnTo>
                    <a:pt x="5511" y="6326"/>
                  </a:lnTo>
                  <a:lnTo>
                    <a:pt x="5822" y="6326"/>
                  </a:lnTo>
                  <a:lnTo>
                    <a:pt x="5822" y="6734"/>
                  </a:lnTo>
                  <a:lnTo>
                    <a:pt x="4510" y="6734"/>
                  </a:lnTo>
                  <a:lnTo>
                    <a:pt x="4305" y="6734"/>
                  </a:lnTo>
                  <a:lnTo>
                    <a:pt x="4305" y="6529"/>
                  </a:lnTo>
                  <a:lnTo>
                    <a:pt x="4305" y="643"/>
                  </a:lnTo>
                  <a:lnTo>
                    <a:pt x="2183" y="1644"/>
                  </a:lnTo>
                  <a:lnTo>
                    <a:pt x="2183" y="2194"/>
                  </a:lnTo>
                  <a:lnTo>
                    <a:pt x="2798" y="1979"/>
                  </a:lnTo>
                  <a:lnTo>
                    <a:pt x="3035" y="1895"/>
                  </a:lnTo>
                  <a:lnTo>
                    <a:pt x="3035" y="1889"/>
                  </a:lnTo>
                  <a:lnTo>
                    <a:pt x="3042" y="1892"/>
                  </a:lnTo>
                  <a:lnTo>
                    <a:pt x="3068" y="1884"/>
                  </a:lnTo>
                  <a:lnTo>
                    <a:pt x="3068" y="1909"/>
                  </a:lnTo>
                  <a:lnTo>
                    <a:pt x="3862" y="2381"/>
                  </a:lnTo>
                  <a:lnTo>
                    <a:pt x="3862" y="6313"/>
                  </a:lnTo>
                  <a:lnTo>
                    <a:pt x="4177" y="6313"/>
                  </a:lnTo>
                  <a:lnTo>
                    <a:pt x="4177" y="6722"/>
                  </a:lnTo>
                  <a:lnTo>
                    <a:pt x="2865" y="6722"/>
                  </a:lnTo>
                  <a:lnTo>
                    <a:pt x="2661" y="6722"/>
                  </a:lnTo>
                  <a:lnTo>
                    <a:pt x="2661" y="6517"/>
                  </a:lnTo>
                  <a:lnTo>
                    <a:pt x="2661" y="2458"/>
                  </a:lnTo>
                  <a:lnTo>
                    <a:pt x="538" y="3202"/>
                  </a:lnTo>
                  <a:lnTo>
                    <a:pt x="538" y="6556"/>
                  </a:lnTo>
                  <a:lnTo>
                    <a:pt x="538" y="6759"/>
                  </a:lnTo>
                  <a:lnTo>
                    <a:pt x="334" y="6759"/>
                  </a:lnTo>
                  <a:lnTo>
                    <a:pt x="0" y="6759"/>
                  </a:lnTo>
                  <a:lnTo>
                    <a:pt x="0" y="6351"/>
                  </a:lnTo>
                  <a:close/>
                  <a:moveTo>
                    <a:pt x="776" y="6707"/>
                  </a:moveTo>
                  <a:lnTo>
                    <a:pt x="776" y="6707"/>
                  </a:lnTo>
                  <a:lnTo>
                    <a:pt x="1501" y="6707"/>
                  </a:lnTo>
                  <a:lnTo>
                    <a:pt x="2348" y="6707"/>
                  </a:lnTo>
                  <a:lnTo>
                    <a:pt x="2348" y="5989"/>
                  </a:lnTo>
                  <a:lnTo>
                    <a:pt x="1501" y="6044"/>
                  </a:lnTo>
                  <a:lnTo>
                    <a:pt x="776" y="6092"/>
                  </a:lnTo>
                  <a:lnTo>
                    <a:pt x="776" y="6707"/>
                  </a:lnTo>
                  <a:close/>
                  <a:moveTo>
                    <a:pt x="776" y="4048"/>
                  </a:moveTo>
                  <a:lnTo>
                    <a:pt x="776" y="4048"/>
                  </a:lnTo>
                  <a:lnTo>
                    <a:pt x="1501" y="3842"/>
                  </a:lnTo>
                  <a:lnTo>
                    <a:pt x="2348" y="3604"/>
                  </a:lnTo>
                  <a:lnTo>
                    <a:pt x="2348" y="2883"/>
                  </a:lnTo>
                  <a:lnTo>
                    <a:pt x="1501" y="3178"/>
                  </a:lnTo>
                  <a:lnTo>
                    <a:pt x="776" y="3431"/>
                  </a:lnTo>
                  <a:lnTo>
                    <a:pt x="776" y="4048"/>
                  </a:lnTo>
                  <a:close/>
                  <a:moveTo>
                    <a:pt x="776" y="4926"/>
                  </a:moveTo>
                  <a:lnTo>
                    <a:pt x="776" y="4926"/>
                  </a:lnTo>
                  <a:lnTo>
                    <a:pt x="1501" y="4788"/>
                  </a:lnTo>
                  <a:lnTo>
                    <a:pt x="2348" y="4628"/>
                  </a:lnTo>
                  <a:lnTo>
                    <a:pt x="2348" y="3909"/>
                  </a:lnTo>
                  <a:lnTo>
                    <a:pt x="1501" y="4124"/>
                  </a:lnTo>
                  <a:lnTo>
                    <a:pt x="776" y="4310"/>
                  </a:lnTo>
                  <a:lnTo>
                    <a:pt x="776" y="4926"/>
                  </a:lnTo>
                  <a:close/>
                  <a:moveTo>
                    <a:pt x="776" y="5811"/>
                  </a:moveTo>
                  <a:lnTo>
                    <a:pt x="776" y="5811"/>
                  </a:lnTo>
                  <a:lnTo>
                    <a:pt x="1501" y="5741"/>
                  </a:lnTo>
                  <a:lnTo>
                    <a:pt x="2348" y="5661"/>
                  </a:lnTo>
                  <a:lnTo>
                    <a:pt x="2348" y="4942"/>
                  </a:lnTo>
                  <a:lnTo>
                    <a:pt x="1501" y="5078"/>
                  </a:lnTo>
                  <a:lnTo>
                    <a:pt x="776" y="5194"/>
                  </a:lnTo>
                  <a:lnTo>
                    <a:pt x="776" y="58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4636003" y="3074569"/>
            <a:ext cx="1532987" cy="1532987"/>
            <a:chOff x="1835696" y="2211710"/>
            <a:chExt cx="1149740" cy="1149740"/>
          </a:xfrm>
          <a:effectLst/>
        </p:grpSpPr>
        <p:grpSp>
          <p:nvGrpSpPr>
            <p:cNvPr id="50" name="组合 49"/>
            <p:cNvGrpSpPr/>
            <p:nvPr/>
          </p:nvGrpSpPr>
          <p:grpSpPr>
            <a:xfrm>
              <a:off x="1835696" y="2211710"/>
              <a:ext cx="1149740" cy="1149740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2" name="同心圆 5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92111" y="760411"/>
                <a:ext cx="3825875" cy="3825875"/>
              </a:xfrm>
              <a:prstGeom prst="ellipse">
                <a:avLst/>
              </a:prstGeom>
              <a:solidFill>
                <a:srgbClr val="2BA2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51" name="KSO_Shape"/>
            <p:cNvSpPr>
              <a:spLocks/>
            </p:cNvSpPr>
            <p:nvPr/>
          </p:nvSpPr>
          <p:spPr bwMode="auto">
            <a:xfrm>
              <a:off x="2089100" y="2562390"/>
              <a:ext cx="649486" cy="486031"/>
            </a:xfrm>
            <a:custGeom>
              <a:avLst/>
              <a:gdLst>
                <a:gd name="T0" fmla="*/ 151004 w 5185"/>
                <a:gd name="T1" fmla="*/ 1065477 h 3880"/>
                <a:gd name="T2" fmla="*/ 1873403 w 5185"/>
                <a:gd name="T3" fmla="*/ 1297678 h 3880"/>
                <a:gd name="T4" fmla="*/ 751713 w 5185"/>
                <a:gd name="T5" fmla="*/ 1241832 h 3880"/>
                <a:gd name="T6" fmla="*/ 1108464 w 5185"/>
                <a:gd name="T7" fmla="*/ 1148144 h 3880"/>
                <a:gd name="T8" fmla="*/ 751713 w 5185"/>
                <a:gd name="T9" fmla="*/ 1241832 h 3880"/>
                <a:gd name="T10" fmla="*/ 1726808 w 5185"/>
                <a:gd name="T11" fmla="*/ 1012203 h 3880"/>
                <a:gd name="T12" fmla="*/ 1726073 w 5185"/>
                <a:gd name="T13" fmla="*/ 1007794 h 3880"/>
                <a:gd name="T14" fmla="*/ 1726808 w 5185"/>
                <a:gd name="T15" fmla="*/ 44089 h 3880"/>
                <a:gd name="T16" fmla="*/ 1726441 w 5185"/>
                <a:gd name="T17" fmla="*/ 39680 h 3880"/>
                <a:gd name="T18" fmla="*/ 1724604 w 5185"/>
                <a:gd name="T19" fmla="*/ 30862 h 3880"/>
                <a:gd name="T20" fmla="*/ 1721297 w 5185"/>
                <a:gd name="T21" fmla="*/ 23147 h 3880"/>
                <a:gd name="T22" fmla="*/ 1716888 w 5185"/>
                <a:gd name="T23" fmla="*/ 15798 h 3880"/>
                <a:gd name="T24" fmla="*/ 1711010 w 5185"/>
                <a:gd name="T25" fmla="*/ 9920 h 3880"/>
                <a:gd name="T26" fmla="*/ 1703662 w 5185"/>
                <a:gd name="T27" fmla="*/ 5144 h 3880"/>
                <a:gd name="T28" fmla="*/ 1695946 w 5185"/>
                <a:gd name="T29" fmla="*/ 1837 h 3880"/>
                <a:gd name="T30" fmla="*/ 1687128 w 5185"/>
                <a:gd name="T31" fmla="*/ 367 h 3880"/>
                <a:gd name="T32" fmla="*/ 222281 w 5185"/>
                <a:gd name="T33" fmla="*/ 0 h 3880"/>
                <a:gd name="T34" fmla="*/ 217872 w 5185"/>
                <a:gd name="T35" fmla="*/ 367 h 3880"/>
                <a:gd name="T36" fmla="*/ 209054 w 5185"/>
                <a:gd name="T37" fmla="*/ 1837 h 3880"/>
                <a:gd name="T38" fmla="*/ 201338 w 5185"/>
                <a:gd name="T39" fmla="*/ 5144 h 3880"/>
                <a:gd name="T40" fmla="*/ 194358 w 5185"/>
                <a:gd name="T41" fmla="*/ 9920 h 3880"/>
                <a:gd name="T42" fmla="*/ 188112 w 5185"/>
                <a:gd name="T43" fmla="*/ 15798 h 3880"/>
                <a:gd name="T44" fmla="*/ 183336 w 5185"/>
                <a:gd name="T45" fmla="*/ 23147 h 3880"/>
                <a:gd name="T46" fmla="*/ 180029 w 5185"/>
                <a:gd name="T47" fmla="*/ 30862 h 3880"/>
                <a:gd name="T48" fmla="*/ 178559 w 5185"/>
                <a:gd name="T49" fmla="*/ 39680 h 3880"/>
                <a:gd name="T50" fmla="*/ 178192 w 5185"/>
                <a:gd name="T51" fmla="*/ 1003386 h 3880"/>
                <a:gd name="T52" fmla="*/ 178559 w 5185"/>
                <a:gd name="T53" fmla="*/ 1007794 h 3880"/>
                <a:gd name="T54" fmla="*/ 178192 w 5185"/>
                <a:gd name="T55" fmla="*/ 1012203 h 3880"/>
                <a:gd name="T56" fmla="*/ 1727176 w 5185"/>
                <a:gd name="T57" fmla="*/ 1012571 h 3880"/>
                <a:gd name="T58" fmla="*/ 1616954 w 5185"/>
                <a:gd name="T59" fmla="*/ 937620 h 3880"/>
                <a:gd name="T60" fmla="*/ 288046 w 5185"/>
                <a:gd name="T61" fmla="*/ 109854 h 3880"/>
                <a:gd name="T62" fmla="*/ 1616954 w 5185"/>
                <a:gd name="T63" fmla="*/ 937620 h 3880"/>
                <a:gd name="T64" fmla="*/ 4409 w 5185"/>
                <a:gd name="T65" fmla="*/ 1350584 h 3880"/>
                <a:gd name="T66" fmla="*/ 0 w 5185"/>
                <a:gd name="T67" fmla="*/ 1359402 h 3880"/>
                <a:gd name="T68" fmla="*/ 735 w 5185"/>
                <a:gd name="T69" fmla="*/ 1369322 h 3880"/>
                <a:gd name="T70" fmla="*/ 3307 w 5185"/>
                <a:gd name="T71" fmla="*/ 1379977 h 3880"/>
                <a:gd name="T72" fmla="*/ 7348 w 5185"/>
                <a:gd name="T73" fmla="*/ 1390999 h 3880"/>
                <a:gd name="T74" fmla="*/ 13227 w 5185"/>
                <a:gd name="T75" fmla="*/ 1401654 h 3880"/>
                <a:gd name="T76" fmla="*/ 19473 w 5185"/>
                <a:gd name="T77" fmla="*/ 1411206 h 3880"/>
                <a:gd name="T78" fmla="*/ 26821 w 5185"/>
                <a:gd name="T79" fmla="*/ 1418554 h 3880"/>
                <a:gd name="T80" fmla="*/ 35271 w 5185"/>
                <a:gd name="T81" fmla="*/ 1423698 h 3880"/>
                <a:gd name="T82" fmla="*/ 41884 w 5185"/>
                <a:gd name="T83" fmla="*/ 1425168 h 3880"/>
                <a:gd name="T84" fmla="*/ 1860911 w 5185"/>
                <a:gd name="T85" fmla="*/ 1425535 h 3880"/>
                <a:gd name="T86" fmla="*/ 1863116 w 5185"/>
                <a:gd name="T87" fmla="*/ 1425168 h 3880"/>
                <a:gd name="T88" fmla="*/ 1869729 w 5185"/>
                <a:gd name="T89" fmla="*/ 1423698 h 3880"/>
                <a:gd name="T90" fmla="*/ 1878179 w 5185"/>
                <a:gd name="T91" fmla="*/ 1418554 h 3880"/>
                <a:gd name="T92" fmla="*/ 1885527 w 5185"/>
                <a:gd name="T93" fmla="*/ 1411206 h 3880"/>
                <a:gd name="T94" fmla="*/ 1892141 w 5185"/>
                <a:gd name="T95" fmla="*/ 1401654 h 3880"/>
                <a:gd name="T96" fmla="*/ 1897652 w 5185"/>
                <a:gd name="T97" fmla="*/ 1390999 h 3880"/>
                <a:gd name="T98" fmla="*/ 1901693 w 5185"/>
                <a:gd name="T99" fmla="*/ 1379977 h 3880"/>
                <a:gd name="T100" fmla="*/ 1903898 w 5185"/>
                <a:gd name="T101" fmla="*/ 1369322 h 3880"/>
                <a:gd name="T102" fmla="*/ 1905000 w 5185"/>
                <a:gd name="T103" fmla="*/ 1359402 h 388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185" h="3880">
                  <a:moveTo>
                    <a:pt x="4775" y="2900"/>
                  </a:moveTo>
                  <a:lnTo>
                    <a:pt x="411" y="2900"/>
                  </a:lnTo>
                  <a:lnTo>
                    <a:pt x="87" y="3532"/>
                  </a:lnTo>
                  <a:lnTo>
                    <a:pt x="5099" y="3532"/>
                  </a:lnTo>
                  <a:lnTo>
                    <a:pt x="4775" y="2900"/>
                  </a:lnTo>
                  <a:close/>
                  <a:moveTo>
                    <a:pt x="2046" y="3380"/>
                  </a:moveTo>
                  <a:lnTo>
                    <a:pt x="2181" y="3125"/>
                  </a:lnTo>
                  <a:lnTo>
                    <a:pt x="3017" y="3125"/>
                  </a:lnTo>
                  <a:lnTo>
                    <a:pt x="3139" y="3380"/>
                  </a:lnTo>
                  <a:lnTo>
                    <a:pt x="2046" y="3380"/>
                  </a:lnTo>
                  <a:close/>
                  <a:moveTo>
                    <a:pt x="4700" y="2755"/>
                  </a:moveTo>
                  <a:lnTo>
                    <a:pt x="4700" y="2755"/>
                  </a:lnTo>
                  <a:lnTo>
                    <a:pt x="4698" y="2743"/>
                  </a:lnTo>
                  <a:lnTo>
                    <a:pt x="4700" y="2731"/>
                  </a:lnTo>
                  <a:lnTo>
                    <a:pt x="4700" y="120"/>
                  </a:lnTo>
                  <a:lnTo>
                    <a:pt x="4699" y="108"/>
                  </a:lnTo>
                  <a:lnTo>
                    <a:pt x="4697" y="95"/>
                  </a:lnTo>
                  <a:lnTo>
                    <a:pt x="4694" y="84"/>
                  </a:lnTo>
                  <a:lnTo>
                    <a:pt x="4690" y="73"/>
                  </a:lnTo>
                  <a:lnTo>
                    <a:pt x="4685" y="63"/>
                  </a:lnTo>
                  <a:lnTo>
                    <a:pt x="4680" y="53"/>
                  </a:lnTo>
                  <a:lnTo>
                    <a:pt x="4673" y="43"/>
                  </a:lnTo>
                  <a:lnTo>
                    <a:pt x="4665" y="34"/>
                  </a:lnTo>
                  <a:lnTo>
                    <a:pt x="4657" y="27"/>
                  </a:lnTo>
                  <a:lnTo>
                    <a:pt x="4647" y="20"/>
                  </a:lnTo>
                  <a:lnTo>
                    <a:pt x="4637" y="14"/>
                  </a:lnTo>
                  <a:lnTo>
                    <a:pt x="4627" y="9"/>
                  </a:lnTo>
                  <a:lnTo>
                    <a:pt x="4616" y="5"/>
                  </a:lnTo>
                  <a:lnTo>
                    <a:pt x="4605" y="2"/>
                  </a:lnTo>
                  <a:lnTo>
                    <a:pt x="4592" y="1"/>
                  </a:lnTo>
                  <a:lnTo>
                    <a:pt x="4580" y="0"/>
                  </a:lnTo>
                  <a:lnTo>
                    <a:pt x="605" y="0"/>
                  </a:lnTo>
                  <a:lnTo>
                    <a:pt x="593" y="1"/>
                  </a:lnTo>
                  <a:lnTo>
                    <a:pt x="581" y="2"/>
                  </a:lnTo>
                  <a:lnTo>
                    <a:pt x="569" y="5"/>
                  </a:lnTo>
                  <a:lnTo>
                    <a:pt x="558" y="9"/>
                  </a:lnTo>
                  <a:lnTo>
                    <a:pt x="548" y="14"/>
                  </a:lnTo>
                  <a:lnTo>
                    <a:pt x="538" y="20"/>
                  </a:lnTo>
                  <a:lnTo>
                    <a:pt x="529" y="27"/>
                  </a:lnTo>
                  <a:lnTo>
                    <a:pt x="521" y="34"/>
                  </a:lnTo>
                  <a:lnTo>
                    <a:pt x="512" y="43"/>
                  </a:lnTo>
                  <a:lnTo>
                    <a:pt x="505" y="53"/>
                  </a:lnTo>
                  <a:lnTo>
                    <a:pt x="499" y="63"/>
                  </a:lnTo>
                  <a:lnTo>
                    <a:pt x="494" y="73"/>
                  </a:lnTo>
                  <a:lnTo>
                    <a:pt x="490" y="84"/>
                  </a:lnTo>
                  <a:lnTo>
                    <a:pt x="488" y="95"/>
                  </a:lnTo>
                  <a:lnTo>
                    <a:pt x="486" y="108"/>
                  </a:lnTo>
                  <a:lnTo>
                    <a:pt x="485" y="120"/>
                  </a:lnTo>
                  <a:lnTo>
                    <a:pt x="485" y="2731"/>
                  </a:lnTo>
                  <a:lnTo>
                    <a:pt x="486" y="2743"/>
                  </a:lnTo>
                  <a:lnTo>
                    <a:pt x="485" y="2755"/>
                  </a:lnTo>
                  <a:lnTo>
                    <a:pt x="484" y="2756"/>
                  </a:lnTo>
                  <a:lnTo>
                    <a:pt x="4701" y="2756"/>
                  </a:lnTo>
                  <a:lnTo>
                    <a:pt x="4700" y="2755"/>
                  </a:lnTo>
                  <a:close/>
                  <a:moveTo>
                    <a:pt x="4401" y="2552"/>
                  </a:moveTo>
                  <a:lnTo>
                    <a:pt x="784" y="2552"/>
                  </a:lnTo>
                  <a:lnTo>
                    <a:pt x="784" y="299"/>
                  </a:lnTo>
                  <a:lnTo>
                    <a:pt x="4401" y="299"/>
                  </a:lnTo>
                  <a:lnTo>
                    <a:pt x="4401" y="2552"/>
                  </a:lnTo>
                  <a:close/>
                  <a:moveTo>
                    <a:pt x="5172" y="3676"/>
                  </a:moveTo>
                  <a:lnTo>
                    <a:pt x="12" y="3676"/>
                  </a:lnTo>
                  <a:lnTo>
                    <a:pt x="0" y="3700"/>
                  </a:lnTo>
                  <a:lnTo>
                    <a:pt x="1" y="3713"/>
                  </a:lnTo>
                  <a:lnTo>
                    <a:pt x="2" y="3727"/>
                  </a:lnTo>
                  <a:lnTo>
                    <a:pt x="5" y="3741"/>
                  </a:lnTo>
                  <a:lnTo>
                    <a:pt x="9" y="3756"/>
                  </a:lnTo>
                  <a:lnTo>
                    <a:pt x="14" y="3771"/>
                  </a:lnTo>
                  <a:lnTo>
                    <a:pt x="20" y="3786"/>
                  </a:lnTo>
                  <a:lnTo>
                    <a:pt x="28" y="3801"/>
                  </a:lnTo>
                  <a:lnTo>
                    <a:pt x="36" y="3815"/>
                  </a:lnTo>
                  <a:lnTo>
                    <a:pt x="44" y="3828"/>
                  </a:lnTo>
                  <a:lnTo>
                    <a:pt x="53" y="3841"/>
                  </a:lnTo>
                  <a:lnTo>
                    <a:pt x="63" y="3852"/>
                  </a:lnTo>
                  <a:lnTo>
                    <a:pt x="73" y="3861"/>
                  </a:lnTo>
                  <a:lnTo>
                    <a:pt x="85" y="3869"/>
                  </a:lnTo>
                  <a:lnTo>
                    <a:pt x="96" y="3875"/>
                  </a:lnTo>
                  <a:lnTo>
                    <a:pt x="108" y="3878"/>
                  </a:lnTo>
                  <a:lnTo>
                    <a:pt x="114" y="3879"/>
                  </a:lnTo>
                  <a:lnTo>
                    <a:pt x="120" y="3880"/>
                  </a:lnTo>
                  <a:lnTo>
                    <a:pt x="5065" y="3880"/>
                  </a:lnTo>
                  <a:lnTo>
                    <a:pt x="5071" y="3879"/>
                  </a:lnTo>
                  <a:lnTo>
                    <a:pt x="5077" y="3878"/>
                  </a:lnTo>
                  <a:lnTo>
                    <a:pt x="5089" y="3875"/>
                  </a:lnTo>
                  <a:lnTo>
                    <a:pt x="5101" y="3869"/>
                  </a:lnTo>
                  <a:lnTo>
                    <a:pt x="5112" y="3861"/>
                  </a:lnTo>
                  <a:lnTo>
                    <a:pt x="5122" y="3852"/>
                  </a:lnTo>
                  <a:lnTo>
                    <a:pt x="5132" y="3841"/>
                  </a:lnTo>
                  <a:lnTo>
                    <a:pt x="5141" y="3828"/>
                  </a:lnTo>
                  <a:lnTo>
                    <a:pt x="5150" y="3815"/>
                  </a:lnTo>
                  <a:lnTo>
                    <a:pt x="5158" y="3801"/>
                  </a:lnTo>
                  <a:lnTo>
                    <a:pt x="5165" y="3786"/>
                  </a:lnTo>
                  <a:lnTo>
                    <a:pt x="5171" y="3771"/>
                  </a:lnTo>
                  <a:lnTo>
                    <a:pt x="5176" y="3756"/>
                  </a:lnTo>
                  <a:lnTo>
                    <a:pt x="5180" y="3741"/>
                  </a:lnTo>
                  <a:lnTo>
                    <a:pt x="5182" y="3727"/>
                  </a:lnTo>
                  <a:lnTo>
                    <a:pt x="5184" y="3713"/>
                  </a:lnTo>
                  <a:lnTo>
                    <a:pt x="5185" y="3700"/>
                  </a:lnTo>
                  <a:lnTo>
                    <a:pt x="5172" y="367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bIns="48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itchFamily="34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5500099" y="4706753"/>
            <a:ext cx="1532987" cy="1532987"/>
            <a:chOff x="2483768" y="3435846"/>
            <a:chExt cx="1149740" cy="1149740"/>
          </a:xfrm>
          <a:effectLst/>
        </p:grpSpPr>
        <p:grpSp>
          <p:nvGrpSpPr>
            <p:cNvPr id="55" name="组合 54"/>
            <p:cNvGrpSpPr/>
            <p:nvPr/>
          </p:nvGrpSpPr>
          <p:grpSpPr>
            <a:xfrm>
              <a:off x="2483768" y="3435846"/>
              <a:ext cx="1149740" cy="1149740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7" name="同心圆 5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solidFill>
                <a:srgbClr val="2BA2C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56" name="KSO_Shape"/>
            <p:cNvSpPr>
              <a:spLocks/>
            </p:cNvSpPr>
            <p:nvPr/>
          </p:nvSpPr>
          <p:spPr bwMode="auto">
            <a:xfrm>
              <a:off x="2802446" y="3812214"/>
              <a:ext cx="521267" cy="439601"/>
            </a:xfrm>
            <a:custGeom>
              <a:avLst/>
              <a:gdLst>
                <a:gd name="T0" fmla="*/ 332222 w 2301876"/>
                <a:gd name="T1" fmla="*/ 1410232 h 1941513"/>
                <a:gd name="T2" fmla="*/ 321717 w 2301876"/>
                <a:gd name="T3" fmla="*/ 1470415 h 1941513"/>
                <a:gd name="T4" fmla="*/ 382384 w 2301876"/>
                <a:gd name="T5" fmla="*/ 1525343 h 1941513"/>
                <a:gd name="T6" fmla="*/ 696485 w 2301876"/>
                <a:gd name="T7" fmla="*/ 1509573 h 1941513"/>
                <a:gd name="T8" fmla="*/ 723010 w 2301876"/>
                <a:gd name="T9" fmla="*/ 1444398 h 1941513"/>
                <a:gd name="T10" fmla="*/ 671273 w 2301876"/>
                <a:gd name="T11" fmla="*/ 1380797 h 1941513"/>
                <a:gd name="T12" fmla="*/ 1348867 w 2301876"/>
                <a:gd name="T13" fmla="*/ 1247408 h 1941513"/>
                <a:gd name="T14" fmla="*/ 1327043 w 2301876"/>
                <a:gd name="T15" fmla="*/ 1320445 h 1941513"/>
                <a:gd name="T16" fmla="*/ 1593934 w 2301876"/>
                <a:gd name="T17" fmla="*/ 1356438 h 1941513"/>
                <a:gd name="T18" fmla="*/ 1647838 w 2301876"/>
                <a:gd name="T19" fmla="*/ 1303105 h 1941513"/>
                <a:gd name="T20" fmla="*/ 1606030 w 2301876"/>
                <a:gd name="T21" fmla="*/ 1239789 h 1941513"/>
                <a:gd name="T22" fmla="*/ 1529191 w 2301876"/>
                <a:gd name="T23" fmla="*/ 516517 h 1941513"/>
                <a:gd name="T24" fmla="*/ 1584982 w 2301876"/>
                <a:gd name="T25" fmla="*/ 576970 h 1941513"/>
                <a:gd name="T26" fmla="*/ 1601035 w 2301876"/>
                <a:gd name="T27" fmla="*/ 667649 h 1941513"/>
                <a:gd name="T28" fmla="*/ 1640510 w 2301876"/>
                <a:gd name="T29" fmla="*/ 716799 h 1941513"/>
                <a:gd name="T30" fmla="*/ 1583140 w 2301876"/>
                <a:gd name="T31" fmla="*/ 840071 h 1941513"/>
                <a:gd name="T32" fmla="*/ 1691827 w 2301876"/>
                <a:gd name="T33" fmla="*/ 916820 h 1941513"/>
                <a:gd name="T34" fmla="*/ 1229710 w 2301876"/>
                <a:gd name="T35" fmla="*/ 1106063 h 1941513"/>
                <a:gd name="T36" fmla="*/ 1284448 w 2301876"/>
                <a:gd name="T37" fmla="*/ 909460 h 1941513"/>
                <a:gd name="T38" fmla="*/ 1396556 w 2301876"/>
                <a:gd name="T39" fmla="*/ 836654 h 1941513"/>
                <a:gd name="T40" fmla="*/ 1335239 w 2301876"/>
                <a:gd name="T41" fmla="*/ 712857 h 1941513"/>
                <a:gd name="T42" fmla="*/ 1370240 w 2301876"/>
                <a:gd name="T43" fmla="*/ 660815 h 1941513"/>
                <a:gd name="T44" fmla="*/ 1388398 w 2301876"/>
                <a:gd name="T45" fmla="*/ 571451 h 1941513"/>
                <a:gd name="T46" fmla="*/ 1446031 w 2301876"/>
                <a:gd name="T47" fmla="*/ 514152 h 1941513"/>
                <a:gd name="T48" fmla="*/ 570227 w 2301876"/>
                <a:gd name="T49" fmla="*/ 477627 h 1941513"/>
                <a:gd name="T50" fmla="*/ 641756 w 2301876"/>
                <a:gd name="T51" fmla="*/ 549062 h 1941513"/>
                <a:gd name="T52" fmla="*/ 661216 w 2301876"/>
                <a:gd name="T53" fmla="*/ 657005 h 1941513"/>
                <a:gd name="T54" fmla="*/ 633078 w 2301876"/>
                <a:gd name="T55" fmla="*/ 739471 h 1941513"/>
                <a:gd name="T56" fmla="*/ 574697 w 2301876"/>
                <a:gd name="T57" fmla="*/ 792786 h 1941513"/>
                <a:gd name="T58" fmla="*/ 708552 w 2301876"/>
                <a:gd name="T59" fmla="*/ 915697 h 1941513"/>
                <a:gd name="T60" fmla="*/ 815320 w 2301876"/>
                <a:gd name="T61" fmla="*/ 1036508 h 1941513"/>
                <a:gd name="T62" fmla="*/ 222836 w 2301876"/>
                <a:gd name="T63" fmla="*/ 1047276 h 1941513"/>
                <a:gd name="T64" fmla="*/ 324870 w 2301876"/>
                <a:gd name="T65" fmla="*/ 922526 h 1941513"/>
                <a:gd name="T66" fmla="*/ 473189 w 2301876"/>
                <a:gd name="T67" fmla="*/ 794886 h 1941513"/>
                <a:gd name="T68" fmla="*/ 413493 w 2301876"/>
                <a:gd name="T69" fmla="*/ 744461 h 1941513"/>
                <a:gd name="T70" fmla="*/ 382462 w 2301876"/>
                <a:gd name="T71" fmla="*/ 663570 h 1941513"/>
                <a:gd name="T72" fmla="*/ 397978 w 2301876"/>
                <a:gd name="T73" fmla="*/ 556154 h 1941513"/>
                <a:gd name="T74" fmla="*/ 466878 w 2301876"/>
                <a:gd name="T75" fmla="*/ 480778 h 1941513"/>
                <a:gd name="T76" fmla="*/ 140242 w 2301876"/>
                <a:gd name="T77" fmla="*/ 134558 h 1941513"/>
                <a:gd name="T78" fmla="*/ 133677 w 2301876"/>
                <a:gd name="T79" fmla="*/ 1210760 h 1941513"/>
                <a:gd name="T80" fmla="*/ 198545 w 2301876"/>
                <a:gd name="T81" fmla="*/ 1290654 h 1941513"/>
                <a:gd name="T82" fmla="*/ 905010 w 2301876"/>
                <a:gd name="T83" fmla="*/ 1223901 h 1941513"/>
                <a:gd name="T84" fmla="*/ 906061 w 2301876"/>
                <a:gd name="T85" fmla="*/ 137186 h 1941513"/>
                <a:gd name="T86" fmla="*/ 1795088 w 2301876"/>
                <a:gd name="T87" fmla="*/ 130835 h 1941513"/>
                <a:gd name="T88" fmla="*/ 1869239 w 2301876"/>
                <a:gd name="T89" fmla="*/ 166040 h 1941513"/>
                <a:gd name="T90" fmla="*/ 1904211 w 2301876"/>
                <a:gd name="T91" fmla="*/ 240391 h 1941513"/>
                <a:gd name="T92" fmla="*/ 1879757 w 2301876"/>
                <a:gd name="T93" fmla="*/ 1330166 h 1941513"/>
                <a:gd name="T94" fmla="*/ 1769057 w 2301876"/>
                <a:gd name="T95" fmla="*/ 1410033 h 1941513"/>
                <a:gd name="T96" fmla="*/ 1237904 w 2301876"/>
                <a:gd name="T97" fmla="*/ 1415550 h 1941513"/>
                <a:gd name="T98" fmla="*/ 1189785 w 2301876"/>
                <a:gd name="T99" fmla="*/ 1139429 h 1941513"/>
                <a:gd name="T100" fmla="*/ 1756435 w 2301876"/>
                <a:gd name="T101" fmla="*/ 1159921 h 1941513"/>
                <a:gd name="T102" fmla="*/ 1799821 w 2301876"/>
                <a:gd name="T103" fmla="*/ 1088198 h 1941513"/>
                <a:gd name="T104" fmla="*/ 898445 w 2301876"/>
                <a:gd name="T105" fmla="*/ 262 h 1941513"/>
                <a:gd name="T106" fmla="*/ 992990 w 2301876"/>
                <a:gd name="T107" fmla="*/ 39421 h 1941513"/>
                <a:gd name="T108" fmla="*/ 1041313 w 2301876"/>
                <a:gd name="T109" fmla="*/ 129302 h 1941513"/>
                <a:gd name="T110" fmla="*/ 1017414 w 2301876"/>
                <a:gd name="T111" fmla="*/ 1483030 h 1941513"/>
                <a:gd name="T112" fmla="*/ 887939 w 2301876"/>
                <a:gd name="T113" fmla="*/ 1588417 h 1941513"/>
                <a:gd name="T114" fmla="*/ 200909 w 2301876"/>
                <a:gd name="T115" fmla="*/ 1599454 h 1941513"/>
                <a:gd name="T116" fmla="*/ 45959 w 2301876"/>
                <a:gd name="T117" fmla="*/ 1513779 h 1941513"/>
                <a:gd name="T118" fmla="*/ 0 w 2301876"/>
                <a:gd name="T119" fmla="*/ 152429 h 1941513"/>
                <a:gd name="T120" fmla="*/ 34667 w 2301876"/>
                <a:gd name="T121" fmla="*/ 55452 h 1941513"/>
                <a:gd name="T122" fmla="*/ 121596 w 2301876"/>
                <a:gd name="T123" fmla="*/ 2891 h 194151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01876" h="1941513">
                  <a:moveTo>
                    <a:pt x="475693" y="1664563"/>
                  </a:moveTo>
                  <a:lnTo>
                    <a:pt x="471250" y="1664880"/>
                  </a:lnTo>
                  <a:lnTo>
                    <a:pt x="466490" y="1665198"/>
                  </a:lnTo>
                  <a:lnTo>
                    <a:pt x="462047" y="1665515"/>
                  </a:lnTo>
                  <a:lnTo>
                    <a:pt x="457605" y="1666468"/>
                  </a:lnTo>
                  <a:lnTo>
                    <a:pt x="453162" y="1667421"/>
                  </a:lnTo>
                  <a:lnTo>
                    <a:pt x="449354" y="1668691"/>
                  </a:lnTo>
                  <a:lnTo>
                    <a:pt x="440786" y="1671550"/>
                  </a:lnTo>
                  <a:lnTo>
                    <a:pt x="433170" y="1675679"/>
                  </a:lnTo>
                  <a:lnTo>
                    <a:pt x="425553" y="1680125"/>
                  </a:lnTo>
                  <a:lnTo>
                    <a:pt x="418572" y="1685207"/>
                  </a:lnTo>
                  <a:lnTo>
                    <a:pt x="412542" y="1691241"/>
                  </a:lnTo>
                  <a:lnTo>
                    <a:pt x="406513" y="1697276"/>
                  </a:lnTo>
                  <a:lnTo>
                    <a:pt x="401435" y="1704263"/>
                  </a:lnTo>
                  <a:lnTo>
                    <a:pt x="396993" y="1711886"/>
                  </a:lnTo>
                  <a:lnTo>
                    <a:pt x="392867" y="1719508"/>
                  </a:lnTo>
                  <a:lnTo>
                    <a:pt x="390011" y="1728083"/>
                  </a:lnTo>
                  <a:lnTo>
                    <a:pt x="388742" y="1732212"/>
                  </a:lnTo>
                  <a:lnTo>
                    <a:pt x="387790" y="1736341"/>
                  </a:lnTo>
                  <a:lnTo>
                    <a:pt x="386838" y="1740787"/>
                  </a:lnTo>
                  <a:lnTo>
                    <a:pt x="386203" y="1745552"/>
                  </a:lnTo>
                  <a:lnTo>
                    <a:pt x="385886" y="1749998"/>
                  </a:lnTo>
                  <a:lnTo>
                    <a:pt x="385886" y="1754444"/>
                  </a:lnTo>
                  <a:lnTo>
                    <a:pt x="385886" y="1759209"/>
                  </a:lnTo>
                  <a:lnTo>
                    <a:pt x="386203" y="1763655"/>
                  </a:lnTo>
                  <a:lnTo>
                    <a:pt x="386838" y="1768419"/>
                  </a:lnTo>
                  <a:lnTo>
                    <a:pt x="387790" y="1772865"/>
                  </a:lnTo>
                  <a:lnTo>
                    <a:pt x="388742" y="1776994"/>
                  </a:lnTo>
                  <a:lnTo>
                    <a:pt x="390011" y="1781441"/>
                  </a:lnTo>
                  <a:lnTo>
                    <a:pt x="392867" y="1789698"/>
                  </a:lnTo>
                  <a:lnTo>
                    <a:pt x="396993" y="1797639"/>
                  </a:lnTo>
                  <a:lnTo>
                    <a:pt x="401435" y="1804943"/>
                  </a:lnTo>
                  <a:lnTo>
                    <a:pt x="406513" y="1812248"/>
                  </a:lnTo>
                  <a:lnTo>
                    <a:pt x="412542" y="1818283"/>
                  </a:lnTo>
                  <a:lnTo>
                    <a:pt x="418572" y="1824317"/>
                  </a:lnTo>
                  <a:lnTo>
                    <a:pt x="425553" y="1829399"/>
                  </a:lnTo>
                  <a:lnTo>
                    <a:pt x="433170" y="1833845"/>
                  </a:lnTo>
                  <a:lnTo>
                    <a:pt x="440786" y="1837657"/>
                  </a:lnTo>
                  <a:lnTo>
                    <a:pt x="449354" y="1840515"/>
                  </a:lnTo>
                  <a:lnTo>
                    <a:pt x="453162" y="1842103"/>
                  </a:lnTo>
                  <a:lnTo>
                    <a:pt x="457605" y="1842738"/>
                  </a:lnTo>
                  <a:lnTo>
                    <a:pt x="462047" y="1843374"/>
                  </a:lnTo>
                  <a:lnTo>
                    <a:pt x="466490" y="1844326"/>
                  </a:lnTo>
                  <a:lnTo>
                    <a:pt x="471250" y="1844644"/>
                  </a:lnTo>
                  <a:lnTo>
                    <a:pt x="475693" y="1844644"/>
                  </a:lnTo>
                  <a:lnTo>
                    <a:pt x="784465" y="1844644"/>
                  </a:lnTo>
                  <a:lnTo>
                    <a:pt x="788908" y="1844644"/>
                  </a:lnTo>
                  <a:lnTo>
                    <a:pt x="793668" y="1844326"/>
                  </a:lnTo>
                  <a:lnTo>
                    <a:pt x="798111" y="1843374"/>
                  </a:lnTo>
                  <a:lnTo>
                    <a:pt x="802553" y="1842738"/>
                  </a:lnTo>
                  <a:lnTo>
                    <a:pt x="806996" y="1842103"/>
                  </a:lnTo>
                  <a:lnTo>
                    <a:pt x="811122" y="1840515"/>
                  </a:lnTo>
                  <a:lnTo>
                    <a:pt x="819690" y="1837657"/>
                  </a:lnTo>
                  <a:lnTo>
                    <a:pt x="827306" y="1833845"/>
                  </a:lnTo>
                  <a:lnTo>
                    <a:pt x="834605" y="1829399"/>
                  </a:lnTo>
                  <a:lnTo>
                    <a:pt x="841586" y="1824317"/>
                  </a:lnTo>
                  <a:lnTo>
                    <a:pt x="847933" y="1818283"/>
                  </a:lnTo>
                  <a:lnTo>
                    <a:pt x="853963" y="1812248"/>
                  </a:lnTo>
                  <a:lnTo>
                    <a:pt x="859040" y="1804943"/>
                  </a:lnTo>
                  <a:lnTo>
                    <a:pt x="863483" y="1797639"/>
                  </a:lnTo>
                  <a:lnTo>
                    <a:pt x="867608" y="1789698"/>
                  </a:lnTo>
                  <a:lnTo>
                    <a:pt x="870464" y="1781441"/>
                  </a:lnTo>
                  <a:lnTo>
                    <a:pt x="871734" y="1776994"/>
                  </a:lnTo>
                  <a:lnTo>
                    <a:pt x="872686" y="1772865"/>
                  </a:lnTo>
                  <a:lnTo>
                    <a:pt x="873320" y="1768419"/>
                  </a:lnTo>
                  <a:lnTo>
                    <a:pt x="873638" y="1763655"/>
                  </a:lnTo>
                  <a:lnTo>
                    <a:pt x="874272" y="1759209"/>
                  </a:lnTo>
                  <a:lnTo>
                    <a:pt x="874590" y="1754444"/>
                  </a:lnTo>
                  <a:lnTo>
                    <a:pt x="874272" y="1749998"/>
                  </a:lnTo>
                  <a:lnTo>
                    <a:pt x="873638" y="1745552"/>
                  </a:lnTo>
                  <a:lnTo>
                    <a:pt x="873320" y="1740787"/>
                  </a:lnTo>
                  <a:lnTo>
                    <a:pt x="872686" y="1736341"/>
                  </a:lnTo>
                  <a:lnTo>
                    <a:pt x="871734" y="1732212"/>
                  </a:lnTo>
                  <a:lnTo>
                    <a:pt x="870464" y="1728083"/>
                  </a:lnTo>
                  <a:lnTo>
                    <a:pt x="867608" y="1719508"/>
                  </a:lnTo>
                  <a:lnTo>
                    <a:pt x="863483" y="1711886"/>
                  </a:lnTo>
                  <a:lnTo>
                    <a:pt x="859040" y="1704263"/>
                  </a:lnTo>
                  <a:lnTo>
                    <a:pt x="853963" y="1697276"/>
                  </a:lnTo>
                  <a:lnTo>
                    <a:pt x="847933" y="1691241"/>
                  </a:lnTo>
                  <a:lnTo>
                    <a:pt x="841586" y="1685207"/>
                  </a:lnTo>
                  <a:lnTo>
                    <a:pt x="834605" y="1680125"/>
                  </a:lnTo>
                  <a:lnTo>
                    <a:pt x="827306" y="1675679"/>
                  </a:lnTo>
                  <a:lnTo>
                    <a:pt x="819690" y="1671550"/>
                  </a:lnTo>
                  <a:lnTo>
                    <a:pt x="811122" y="1668691"/>
                  </a:lnTo>
                  <a:lnTo>
                    <a:pt x="806996" y="1667421"/>
                  </a:lnTo>
                  <a:lnTo>
                    <a:pt x="802553" y="1666468"/>
                  </a:lnTo>
                  <a:lnTo>
                    <a:pt x="798111" y="1665515"/>
                  </a:lnTo>
                  <a:lnTo>
                    <a:pt x="793668" y="1665198"/>
                  </a:lnTo>
                  <a:lnTo>
                    <a:pt x="788908" y="1664880"/>
                  </a:lnTo>
                  <a:lnTo>
                    <a:pt x="784465" y="1664563"/>
                  </a:lnTo>
                  <a:lnTo>
                    <a:pt x="475693" y="1664563"/>
                  </a:lnTo>
                  <a:close/>
                  <a:moveTo>
                    <a:pt x="1670551" y="1495108"/>
                  </a:moveTo>
                  <a:lnTo>
                    <a:pt x="1662926" y="1495425"/>
                  </a:lnTo>
                  <a:lnTo>
                    <a:pt x="1655936" y="1496695"/>
                  </a:lnTo>
                  <a:lnTo>
                    <a:pt x="1648946" y="1498283"/>
                  </a:lnTo>
                  <a:lnTo>
                    <a:pt x="1642274" y="1500823"/>
                  </a:lnTo>
                  <a:lnTo>
                    <a:pt x="1636237" y="1503998"/>
                  </a:lnTo>
                  <a:lnTo>
                    <a:pt x="1629882" y="1507490"/>
                  </a:lnTo>
                  <a:lnTo>
                    <a:pt x="1624481" y="1511618"/>
                  </a:lnTo>
                  <a:lnTo>
                    <a:pt x="1619080" y="1516380"/>
                  </a:lnTo>
                  <a:lnTo>
                    <a:pt x="1614631" y="1521778"/>
                  </a:lnTo>
                  <a:lnTo>
                    <a:pt x="1610183" y="1527175"/>
                  </a:lnTo>
                  <a:lnTo>
                    <a:pt x="1606688" y="1533208"/>
                  </a:lnTo>
                  <a:lnTo>
                    <a:pt x="1603511" y="1539240"/>
                  </a:lnTo>
                  <a:lnTo>
                    <a:pt x="1601605" y="1545908"/>
                  </a:lnTo>
                  <a:lnTo>
                    <a:pt x="1599698" y="1552893"/>
                  </a:lnTo>
                  <a:lnTo>
                    <a:pt x="1598427" y="1559878"/>
                  </a:lnTo>
                  <a:lnTo>
                    <a:pt x="1598110" y="1567498"/>
                  </a:lnTo>
                  <a:lnTo>
                    <a:pt x="1598427" y="1574800"/>
                  </a:lnTo>
                  <a:lnTo>
                    <a:pt x="1599698" y="1582103"/>
                  </a:lnTo>
                  <a:lnTo>
                    <a:pt x="1601605" y="1589088"/>
                  </a:lnTo>
                  <a:lnTo>
                    <a:pt x="1603511" y="1595755"/>
                  </a:lnTo>
                  <a:lnTo>
                    <a:pt x="1606688" y="1602105"/>
                  </a:lnTo>
                  <a:lnTo>
                    <a:pt x="1610183" y="1607820"/>
                  </a:lnTo>
                  <a:lnTo>
                    <a:pt x="1614631" y="1613535"/>
                  </a:lnTo>
                  <a:lnTo>
                    <a:pt x="1619080" y="1618615"/>
                  </a:lnTo>
                  <a:lnTo>
                    <a:pt x="1624481" y="1623378"/>
                  </a:lnTo>
                  <a:lnTo>
                    <a:pt x="1629882" y="1627505"/>
                  </a:lnTo>
                  <a:lnTo>
                    <a:pt x="1636237" y="1630998"/>
                  </a:lnTo>
                  <a:lnTo>
                    <a:pt x="1642274" y="1634173"/>
                  </a:lnTo>
                  <a:lnTo>
                    <a:pt x="1648946" y="1636713"/>
                  </a:lnTo>
                  <a:lnTo>
                    <a:pt x="1655936" y="1638300"/>
                  </a:lnTo>
                  <a:lnTo>
                    <a:pt x="1662926" y="1639253"/>
                  </a:lnTo>
                  <a:lnTo>
                    <a:pt x="1670551" y="1639570"/>
                  </a:lnTo>
                  <a:lnTo>
                    <a:pt x="1918697" y="1639570"/>
                  </a:lnTo>
                  <a:lnTo>
                    <a:pt x="1926004" y="1639253"/>
                  </a:lnTo>
                  <a:lnTo>
                    <a:pt x="1933630" y="1638300"/>
                  </a:lnTo>
                  <a:lnTo>
                    <a:pt x="1940620" y="1636713"/>
                  </a:lnTo>
                  <a:lnTo>
                    <a:pt x="1947292" y="1634173"/>
                  </a:lnTo>
                  <a:lnTo>
                    <a:pt x="1953329" y="1630998"/>
                  </a:lnTo>
                  <a:lnTo>
                    <a:pt x="1959366" y="1627505"/>
                  </a:lnTo>
                  <a:lnTo>
                    <a:pt x="1964767" y="1623378"/>
                  </a:lnTo>
                  <a:lnTo>
                    <a:pt x="1970168" y="1618615"/>
                  </a:lnTo>
                  <a:lnTo>
                    <a:pt x="1974934" y="1613535"/>
                  </a:lnTo>
                  <a:lnTo>
                    <a:pt x="1979065" y="1607820"/>
                  </a:lnTo>
                  <a:lnTo>
                    <a:pt x="1982560" y="1602105"/>
                  </a:lnTo>
                  <a:lnTo>
                    <a:pt x="1985419" y="1595755"/>
                  </a:lnTo>
                  <a:lnTo>
                    <a:pt x="1988279" y="1589088"/>
                  </a:lnTo>
                  <a:lnTo>
                    <a:pt x="1989868" y="1582103"/>
                  </a:lnTo>
                  <a:lnTo>
                    <a:pt x="1991138" y="1574800"/>
                  </a:lnTo>
                  <a:lnTo>
                    <a:pt x="1991456" y="1567498"/>
                  </a:lnTo>
                  <a:lnTo>
                    <a:pt x="1991138" y="1559878"/>
                  </a:lnTo>
                  <a:lnTo>
                    <a:pt x="1989868" y="1552893"/>
                  </a:lnTo>
                  <a:lnTo>
                    <a:pt x="1988279" y="1545908"/>
                  </a:lnTo>
                  <a:lnTo>
                    <a:pt x="1985419" y="1539240"/>
                  </a:lnTo>
                  <a:lnTo>
                    <a:pt x="1982560" y="1533208"/>
                  </a:lnTo>
                  <a:lnTo>
                    <a:pt x="1979065" y="1527175"/>
                  </a:lnTo>
                  <a:lnTo>
                    <a:pt x="1974934" y="1521778"/>
                  </a:lnTo>
                  <a:lnTo>
                    <a:pt x="1970168" y="1516380"/>
                  </a:lnTo>
                  <a:lnTo>
                    <a:pt x="1964767" y="1511618"/>
                  </a:lnTo>
                  <a:lnTo>
                    <a:pt x="1959366" y="1507490"/>
                  </a:lnTo>
                  <a:lnTo>
                    <a:pt x="1953329" y="1503998"/>
                  </a:lnTo>
                  <a:lnTo>
                    <a:pt x="1947292" y="1500823"/>
                  </a:lnTo>
                  <a:lnTo>
                    <a:pt x="1940620" y="1498283"/>
                  </a:lnTo>
                  <a:lnTo>
                    <a:pt x="1933630" y="1496695"/>
                  </a:lnTo>
                  <a:lnTo>
                    <a:pt x="1926004" y="1495425"/>
                  </a:lnTo>
                  <a:lnTo>
                    <a:pt x="1918697" y="1495108"/>
                  </a:lnTo>
                  <a:lnTo>
                    <a:pt x="1670551" y="1495108"/>
                  </a:lnTo>
                  <a:close/>
                  <a:moveTo>
                    <a:pt x="1787673" y="611187"/>
                  </a:moveTo>
                  <a:lnTo>
                    <a:pt x="1794669" y="611187"/>
                  </a:lnTo>
                  <a:lnTo>
                    <a:pt x="1801665" y="611187"/>
                  </a:lnTo>
                  <a:lnTo>
                    <a:pt x="1808661" y="612140"/>
                  </a:lnTo>
                  <a:lnTo>
                    <a:pt x="1815338" y="613093"/>
                  </a:lnTo>
                  <a:lnTo>
                    <a:pt x="1822016" y="614681"/>
                  </a:lnTo>
                  <a:lnTo>
                    <a:pt x="1828694" y="616587"/>
                  </a:lnTo>
                  <a:lnTo>
                    <a:pt x="1835372" y="618810"/>
                  </a:lnTo>
                  <a:lnTo>
                    <a:pt x="1841732" y="621352"/>
                  </a:lnTo>
                  <a:lnTo>
                    <a:pt x="1847773" y="624210"/>
                  </a:lnTo>
                  <a:lnTo>
                    <a:pt x="1853815" y="627387"/>
                  </a:lnTo>
                  <a:lnTo>
                    <a:pt x="1859539" y="631198"/>
                  </a:lnTo>
                  <a:lnTo>
                    <a:pt x="1865581" y="635010"/>
                  </a:lnTo>
                  <a:lnTo>
                    <a:pt x="1870987" y="639457"/>
                  </a:lnTo>
                  <a:lnTo>
                    <a:pt x="1876393" y="643904"/>
                  </a:lnTo>
                  <a:lnTo>
                    <a:pt x="1881480" y="648986"/>
                  </a:lnTo>
                  <a:lnTo>
                    <a:pt x="1886568" y="654068"/>
                  </a:lnTo>
                  <a:lnTo>
                    <a:pt x="1891338" y="659151"/>
                  </a:lnTo>
                  <a:lnTo>
                    <a:pt x="1895790" y="665186"/>
                  </a:lnTo>
                  <a:lnTo>
                    <a:pt x="1900242" y="670903"/>
                  </a:lnTo>
                  <a:lnTo>
                    <a:pt x="1904376" y="677256"/>
                  </a:lnTo>
                  <a:lnTo>
                    <a:pt x="1908192" y="683609"/>
                  </a:lnTo>
                  <a:lnTo>
                    <a:pt x="1911690" y="690597"/>
                  </a:lnTo>
                  <a:lnTo>
                    <a:pt x="1915188" y="697267"/>
                  </a:lnTo>
                  <a:lnTo>
                    <a:pt x="1918049" y="704255"/>
                  </a:lnTo>
                  <a:lnTo>
                    <a:pt x="1920593" y="711561"/>
                  </a:lnTo>
                  <a:lnTo>
                    <a:pt x="1923137" y="718867"/>
                  </a:lnTo>
                  <a:lnTo>
                    <a:pt x="1925363" y="726808"/>
                  </a:lnTo>
                  <a:lnTo>
                    <a:pt x="1927271" y="734431"/>
                  </a:lnTo>
                  <a:lnTo>
                    <a:pt x="1928861" y="742690"/>
                  </a:lnTo>
                  <a:lnTo>
                    <a:pt x="1929815" y="750631"/>
                  </a:lnTo>
                  <a:lnTo>
                    <a:pt x="1930451" y="758889"/>
                  </a:lnTo>
                  <a:lnTo>
                    <a:pt x="1931405" y="767466"/>
                  </a:lnTo>
                  <a:lnTo>
                    <a:pt x="1931405" y="775724"/>
                  </a:lnTo>
                  <a:lnTo>
                    <a:pt x="1931723" y="784301"/>
                  </a:lnTo>
                  <a:lnTo>
                    <a:pt x="1932359" y="791924"/>
                  </a:lnTo>
                  <a:lnTo>
                    <a:pt x="1933313" y="799865"/>
                  </a:lnTo>
                  <a:lnTo>
                    <a:pt x="1934585" y="806853"/>
                  </a:lnTo>
                  <a:lnTo>
                    <a:pt x="1936175" y="813206"/>
                  </a:lnTo>
                  <a:lnTo>
                    <a:pt x="1938401" y="819241"/>
                  </a:lnTo>
                  <a:lnTo>
                    <a:pt x="1940627" y="824958"/>
                  </a:lnTo>
                  <a:lnTo>
                    <a:pt x="1943171" y="830041"/>
                  </a:lnTo>
                  <a:lnTo>
                    <a:pt x="1945715" y="834805"/>
                  </a:lnTo>
                  <a:lnTo>
                    <a:pt x="1948576" y="839252"/>
                  </a:lnTo>
                  <a:lnTo>
                    <a:pt x="1951756" y="843381"/>
                  </a:lnTo>
                  <a:lnTo>
                    <a:pt x="1954936" y="846875"/>
                  </a:lnTo>
                  <a:lnTo>
                    <a:pt x="1958116" y="850687"/>
                  </a:lnTo>
                  <a:lnTo>
                    <a:pt x="1961614" y="853546"/>
                  </a:lnTo>
                  <a:lnTo>
                    <a:pt x="1965430" y="856087"/>
                  </a:lnTo>
                  <a:lnTo>
                    <a:pt x="1968610" y="858946"/>
                  </a:lnTo>
                  <a:lnTo>
                    <a:pt x="1975606" y="862757"/>
                  </a:lnTo>
                  <a:lnTo>
                    <a:pt x="1982284" y="866251"/>
                  </a:lnTo>
                  <a:lnTo>
                    <a:pt x="1988643" y="868475"/>
                  </a:lnTo>
                  <a:lnTo>
                    <a:pt x="1994049" y="869745"/>
                  </a:lnTo>
                  <a:lnTo>
                    <a:pt x="1998819" y="871016"/>
                  </a:lnTo>
                  <a:lnTo>
                    <a:pt x="2002635" y="871334"/>
                  </a:lnTo>
                  <a:lnTo>
                    <a:pt x="2005815" y="871651"/>
                  </a:lnTo>
                  <a:lnTo>
                    <a:pt x="2005815" y="932320"/>
                  </a:lnTo>
                  <a:lnTo>
                    <a:pt x="1841096" y="932320"/>
                  </a:lnTo>
                  <a:lnTo>
                    <a:pt x="1841096" y="997119"/>
                  </a:lnTo>
                  <a:lnTo>
                    <a:pt x="1853815" y="999025"/>
                  </a:lnTo>
                  <a:lnTo>
                    <a:pt x="1865899" y="1001566"/>
                  </a:lnTo>
                  <a:lnTo>
                    <a:pt x="1877983" y="1004107"/>
                  </a:lnTo>
                  <a:lnTo>
                    <a:pt x="1890066" y="1007601"/>
                  </a:lnTo>
                  <a:lnTo>
                    <a:pt x="1901514" y="1011095"/>
                  </a:lnTo>
                  <a:lnTo>
                    <a:pt x="1912962" y="1015224"/>
                  </a:lnTo>
                  <a:lnTo>
                    <a:pt x="1923773" y="1019354"/>
                  </a:lnTo>
                  <a:lnTo>
                    <a:pt x="1934903" y="1024118"/>
                  </a:lnTo>
                  <a:lnTo>
                    <a:pt x="1945715" y="1029200"/>
                  </a:lnTo>
                  <a:lnTo>
                    <a:pt x="1956208" y="1034918"/>
                  </a:lnTo>
                  <a:lnTo>
                    <a:pt x="1966384" y="1040635"/>
                  </a:lnTo>
                  <a:lnTo>
                    <a:pt x="1976242" y="1046988"/>
                  </a:lnTo>
                  <a:lnTo>
                    <a:pt x="1986099" y="1053659"/>
                  </a:lnTo>
                  <a:lnTo>
                    <a:pt x="1995321" y="1060329"/>
                  </a:lnTo>
                  <a:lnTo>
                    <a:pt x="2003907" y="1067635"/>
                  </a:lnTo>
                  <a:lnTo>
                    <a:pt x="2012811" y="1074940"/>
                  </a:lnTo>
                  <a:lnTo>
                    <a:pt x="2021396" y="1082881"/>
                  </a:lnTo>
                  <a:lnTo>
                    <a:pt x="2029028" y="1090822"/>
                  </a:lnTo>
                  <a:lnTo>
                    <a:pt x="2036978" y="1099081"/>
                  </a:lnTo>
                  <a:lnTo>
                    <a:pt x="2044292" y="1107975"/>
                  </a:lnTo>
                  <a:lnTo>
                    <a:pt x="2051288" y="1116551"/>
                  </a:lnTo>
                  <a:lnTo>
                    <a:pt x="2057965" y="1125445"/>
                  </a:lnTo>
                  <a:lnTo>
                    <a:pt x="2064325" y="1135292"/>
                  </a:lnTo>
                  <a:lnTo>
                    <a:pt x="2069731" y="1144821"/>
                  </a:lnTo>
                  <a:lnTo>
                    <a:pt x="2075455" y="1154350"/>
                  </a:lnTo>
                  <a:lnTo>
                    <a:pt x="2080225" y="1164515"/>
                  </a:lnTo>
                  <a:lnTo>
                    <a:pt x="2084995" y="1174679"/>
                  </a:lnTo>
                  <a:lnTo>
                    <a:pt x="2089128" y="1185161"/>
                  </a:lnTo>
                  <a:lnTo>
                    <a:pt x="2092626" y="1195643"/>
                  </a:lnTo>
                  <a:lnTo>
                    <a:pt x="2095488" y="1206761"/>
                  </a:lnTo>
                  <a:lnTo>
                    <a:pt x="2098668" y="1217560"/>
                  </a:lnTo>
                  <a:lnTo>
                    <a:pt x="2100894" y="1228995"/>
                  </a:lnTo>
                  <a:lnTo>
                    <a:pt x="2103438" y="1336675"/>
                  </a:lnTo>
                  <a:lnTo>
                    <a:pt x="1485900" y="1336675"/>
                  </a:lnTo>
                  <a:lnTo>
                    <a:pt x="1488444" y="1228995"/>
                  </a:lnTo>
                  <a:lnTo>
                    <a:pt x="1490670" y="1217560"/>
                  </a:lnTo>
                  <a:lnTo>
                    <a:pt x="1493214" y="1206761"/>
                  </a:lnTo>
                  <a:lnTo>
                    <a:pt x="1496712" y="1195643"/>
                  </a:lnTo>
                  <a:lnTo>
                    <a:pt x="1500210" y="1185161"/>
                  </a:lnTo>
                  <a:lnTo>
                    <a:pt x="1504343" y="1174679"/>
                  </a:lnTo>
                  <a:lnTo>
                    <a:pt x="1508795" y="1164515"/>
                  </a:lnTo>
                  <a:lnTo>
                    <a:pt x="1513565" y="1154350"/>
                  </a:lnTo>
                  <a:lnTo>
                    <a:pt x="1519289" y="1144821"/>
                  </a:lnTo>
                  <a:lnTo>
                    <a:pt x="1525013" y="1135292"/>
                  </a:lnTo>
                  <a:lnTo>
                    <a:pt x="1531055" y="1125763"/>
                  </a:lnTo>
                  <a:lnTo>
                    <a:pt x="1537732" y="1116551"/>
                  </a:lnTo>
                  <a:lnTo>
                    <a:pt x="1544728" y="1107975"/>
                  </a:lnTo>
                  <a:lnTo>
                    <a:pt x="1552042" y="1099081"/>
                  </a:lnTo>
                  <a:lnTo>
                    <a:pt x="1559674" y="1090822"/>
                  </a:lnTo>
                  <a:lnTo>
                    <a:pt x="1567942" y="1082881"/>
                  </a:lnTo>
                  <a:lnTo>
                    <a:pt x="1576209" y="1074940"/>
                  </a:lnTo>
                  <a:lnTo>
                    <a:pt x="1584795" y="1067635"/>
                  </a:lnTo>
                  <a:lnTo>
                    <a:pt x="1593699" y="1060329"/>
                  </a:lnTo>
                  <a:lnTo>
                    <a:pt x="1603239" y="1053659"/>
                  </a:lnTo>
                  <a:lnTo>
                    <a:pt x="1613096" y="1046988"/>
                  </a:lnTo>
                  <a:lnTo>
                    <a:pt x="1622954" y="1040635"/>
                  </a:lnTo>
                  <a:lnTo>
                    <a:pt x="1632812" y="1034918"/>
                  </a:lnTo>
                  <a:lnTo>
                    <a:pt x="1643305" y="1029200"/>
                  </a:lnTo>
                  <a:lnTo>
                    <a:pt x="1654117" y="1024118"/>
                  </a:lnTo>
                  <a:lnTo>
                    <a:pt x="1664929" y="1019671"/>
                  </a:lnTo>
                  <a:lnTo>
                    <a:pt x="1676058" y="1015224"/>
                  </a:lnTo>
                  <a:lnTo>
                    <a:pt x="1687506" y="1011095"/>
                  </a:lnTo>
                  <a:lnTo>
                    <a:pt x="1699272" y="1007601"/>
                  </a:lnTo>
                  <a:lnTo>
                    <a:pt x="1711355" y="1004107"/>
                  </a:lnTo>
                  <a:lnTo>
                    <a:pt x="1723439" y="1001566"/>
                  </a:lnTo>
                  <a:lnTo>
                    <a:pt x="1735523" y="999025"/>
                  </a:lnTo>
                  <a:lnTo>
                    <a:pt x="1747924" y="997119"/>
                  </a:lnTo>
                  <a:lnTo>
                    <a:pt x="1747924" y="932320"/>
                  </a:lnTo>
                  <a:lnTo>
                    <a:pt x="1583205" y="932320"/>
                  </a:lnTo>
                  <a:lnTo>
                    <a:pt x="1583205" y="871651"/>
                  </a:lnTo>
                  <a:lnTo>
                    <a:pt x="1586385" y="871334"/>
                  </a:lnTo>
                  <a:lnTo>
                    <a:pt x="1590201" y="870698"/>
                  </a:lnTo>
                  <a:lnTo>
                    <a:pt x="1594971" y="869110"/>
                  </a:lnTo>
                  <a:lnTo>
                    <a:pt x="1600377" y="867204"/>
                  </a:lnTo>
                  <a:lnTo>
                    <a:pt x="1606736" y="864663"/>
                  </a:lnTo>
                  <a:lnTo>
                    <a:pt x="1613414" y="861487"/>
                  </a:lnTo>
                  <a:lnTo>
                    <a:pt x="1620410" y="857358"/>
                  </a:lnTo>
                  <a:lnTo>
                    <a:pt x="1624226" y="854816"/>
                  </a:lnTo>
                  <a:lnTo>
                    <a:pt x="1627406" y="851958"/>
                  </a:lnTo>
                  <a:lnTo>
                    <a:pt x="1630586" y="848464"/>
                  </a:lnTo>
                  <a:lnTo>
                    <a:pt x="1634084" y="845287"/>
                  </a:lnTo>
                  <a:lnTo>
                    <a:pt x="1637264" y="841476"/>
                  </a:lnTo>
                  <a:lnTo>
                    <a:pt x="1640444" y="837346"/>
                  </a:lnTo>
                  <a:lnTo>
                    <a:pt x="1643305" y="832899"/>
                  </a:lnTo>
                  <a:lnTo>
                    <a:pt x="1646167" y="828135"/>
                  </a:lnTo>
                  <a:lnTo>
                    <a:pt x="1648393" y="823052"/>
                  </a:lnTo>
                  <a:lnTo>
                    <a:pt x="1650619" y="817653"/>
                  </a:lnTo>
                  <a:lnTo>
                    <a:pt x="1652845" y="811617"/>
                  </a:lnTo>
                  <a:lnTo>
                    <a:pt x="1654435" y="805265"/>
                  </a:lnTo>
                  <a:lnTo>
                    <a:pt x="1655707" y="798594"/>
                  </a:lnTo>
                  <a:lnTo>
                    <a:pt x="1656979" y="791289"/>
                  </a:lnTo>
                  <a:lnTo>
                    <a:pt x="1657297" y="783983"/>
                  </a:lnTo>
                  <a:lnTo>
                    <a:pt x="1657615" y="775724"/>
                  </a:lnTo>
                  <a:lnTo>
                    <a:pt x="1657933" y="767466"/>
                  </a:lnTo>
                  <a:lnTo>
                    <a:pt x="1658569" y="758889"/>
                  </a:lnTo>
                  <a:lnTo>
                    <a:pt x="1659205" y="750631"/>
                  </a:lnTo>
                  <a:lnTo>
                    <a:pt x="1660477" y="742690"/>
                  </a:lnTo>
                  <a:lnTo>
                    <a:pt x="1662067" y="734431"/>
                  </a:lnTo>
                  <a:lnTo>
                    <a:pt x="1663975" y="726808"/>
                  </a:lnTo>
                  <a:lnTo>
                    <a:pt x="1666201" y="718867"/>
                  </a:lnTo>
                  <a:lnTo>
                    <a:pt x="1668427" y="711561"/>
                  </a:lnTo>
                  <a:lnTo>
                    <a:pt x="1671289" y="704255"/>
                  </a:lnTo>
                  <a:lnTo>
                    <a:pt x="1674151" y="697267"/>
                  </a:lnTo>
                  <a:lnTo>
                    <a:pt x="1677648" y="690597"/>
                  </a:lnTo>
                  <a:lnTo>
                    <a:pt x="1680828" y="683609"/>
                  </a:lnTo>
                  <a:lnTo>
                    <a:pt x="1684962" y="677256"/>
                  </a:lnTo>
                  <a:lnTo>
                    <a:pt x="1689096" y="670903"/>
                  </a:lnTo>
                  <a:lnTo>
                    <a:pt x="1693230" y="665186"/>
                  </a:lnTo>
                  <a:lnTo>
                    <a:pt x="1698000" y="659151"/>
                  </a:lnTo>
                  <a:lnTo>
                    <a:pt x="1702770" y="654068"/>
                  </a:lnTo>
                  <a:lnTo>
                    <a:pt x="1707540" y="648986"/>
                  </a:lnTo>
                  <a:lnTo>
                    <a:pt x="1712627" y="643904"/>
                  </a:lnTo>
                  <a:lnTo>
                    <a:pt x="1718351" y="639457"/>
                  </a:lnTo>
                  <a:lnTo>
                    <a:pt x="1723757" y="635010"/>
                  </a:lnTo>
                  <a:lnTo>
                    <a:pt x="1729163" y="631198"/>
                  </a:lnTo>
                  <a:lnTo>
                    <a:pt x="1735205" y="627387"/>
                  </a:lnTo>
                  <a:lnTo>
                    <a:pt x="1741565" y="624210"/>
                  </a:lnTo>
                  <a:lnTo>
                    <a:pt x="1747288" y="621352"/>
                  </a:lnTo>
                  <a:lnTo>
                    <a:pt x="1753966" y="618810"/>
                  </a:lnTo>
                  <a:lnTo>
                    <a:pt x="1760326" y="616587"/>
                  </a:lnTo>
                  <a:lnTo>
                    <a:pt x="1767004" y="614681"/>
                  </a:lnTo>
                  <a:lnTo>
                    <a:pt x="1773682" y="613093"/>
                  </a:lnTo>
                  <a:lnTo>
                    <a:pt x="1780677" y="612140"/>
                  </a:lnTo>
                  <a:lnTo>
                    <a:pt x="1787673" y="611187"/>
                  </a:lnTo>
                  <a:close/>
                  <a:moveTo>
                    <a:pt x="630238" y="565150"/>
                  </a:moveTo>
                  <a:lnTo>
                    <a:pt x="639136" y="565468"/>
                  </a:lnTo>
                  <a:lnTo>
                    <a:pt x="647397" y="566420"/>
                  </a:lnTo>
                  <a:lnTo>
                    <a:pt x="655977" y="567372"/>
                  </a:lnTo>
                  <a:lnTo>
                    <a:pt x="664557" y="569276"/>
                  </a:lnTo>
                  <a:lnTo>
                    <a:pt x="672501" y="571498"/>
                  </a:lnTo>
                  <a:lnTo>
                    <a:pt x="680762" y="574354"/>
                  </a:lnTo>
                  <a:lnTo>
                    <a:pt x="689024" y="577211"/>
                  </a:lnTo>
                  <a:lnTo>
                    <a:pt x="696333" y="581020"/>
                  </a:lnTo>
                  <a:lnTo>
                    <a:pt x="703959" y="585463"/>
                  </a:lnTo>
                  <a:lnTo>
                    <a:pt x="711268" y="589907"/>
                  </a:lnTo>
                  <a:lnTo>
                    <a:pt x="718258" y="594667"/>
                  </a:lnTo>
                  <a:lnTo>
                    <a:pt x="725249" y="600063"/>
                  </a:lnTo>
                  <a:lnTo>
                    <a:pt x="731922" y="605776"/>
                  </a:lnTo>
                  <a:lnTo>
                    <a:pt x="738278" y="611489"/>
                  </a:lnTo>
                  <a:lnTo>
                    <a:pt x="744633" y="618154"/>
                  </a:lnTo>
                  <a:lnTo>
                    <a:pt x="750353" y="624820"/>
                  </a:lnTo>
                  <a:lnTo>
                    <a:pt x="756072" y="632437"/>
                  </a:lnTo>
                  <a:lnTo>
                    <a:pt x="761474" y="639737"/>
                  </a:lnTo>
                  <a:lnTo>
                    <a:pt x="766241" y="647354"/>
                  </a:lnTo>
                  <a:lnTo>
                    <a:pt x="771007" y="655289"/>
                  </a:lnTo>
                  <a:lnTo>
                    <a:pt x="775456" y="663541"/>
                  </a:lnTo>
                  <a:lnTo>
                    <a:pt x="779587" y="672111"/>
                  </a:lnTo>
                  <a:lnTo>
                    <a:pt x="783400" y="680998"/>
                  </a:lnTo>
                  <a:lnTo>
                    <a:pt x="786895" y="690202"/>
                  </a:lnTo>
                  <a:lnTo>
                    <a:pt x="790073" y="699406"/>
                  </a:lnTo>
                  <a:lnTo>
                    <a:pt x="792615" y="708611"/>
                  </a:lnTo>
                  <a:lnTo>
                    <a:pt x="794839" y="718450"/>
                  </a:lnTo>
                  <a:lnTo>
                    <a:pt x="796746" y="728606"/>
                  </a:lnTo>
                  <a:lnTo>
                    <a:pt x="798017" y="738445"/>
                  </a:lnTo>
                  <a:lnTo>
                    <a:pt x="799288" y="748919"/>
                  </a:lnTo>
                  <a:lnTo>
                    <a:pt x="799923" y="759076"/>
                  </a:lnTo>
                  <a:lnTo>
                    <a:pt x="800241" y="769550"/>
                  </a:lnTo>
                  <a:lnTo>
                    <a:pt x="799923" y="777802"/>
                  </a:lnTo>
                  <a:lnTo>
                    <a:pt x="799606" y="786054"/>
                  </a:lnTo>
                  <a:lnTo>
                    <a:pt x="798970" y="793989"/>
                  </a:lnTo>
                  <a:lnTo>
                    <a:pt x="798017" y="801923"/>
                  </a:lnTo>
                  <a:lnTo>
                    <a:pt x="797064" y="809541"/>
                  </a:lnTo>
                  <a:lnTo>
                    <a:pt x="795475" y="817476"/>
                  </a:lnTo>
                  <a:lnTo>
                    <a:pt x="793568" y="825093"/>
                  </a:lnTo>
                  <a:lnTo>
                    <a:pt x="791979" y="832710"/>
                  </a:lnTo>
                  <a:lnTo>
                    <a:pt x="789755" y="840328"/>
                  </a:lnTo>
                  <a:lnTo>
                    <a:pt x="787531" y="847310"/>
                  </a:lnTo>
                  <a:lnTo>
                    <a:pt x="784671" y="854293"/>
                  </a:lnTo>
                  <a:lnTo>
                    <a:pt x="781811" y="861276"/>
                  </a:lnTo>
                  <a:lnTo>
                    <a:pt x="778951" y="868258"/>
                  </a:lnTo>
                  <a:lnTo>
                    <a:pt x="775456" y="874923"/>
                  </a:lnTo>
                  <a:lnTo>
                    <a:pt x="772278" y="880954"/>
                  </a:lnTo>
                  <a:lnTo>
                    <a:pt x="768465" y="887619"/>
                  </a:lnTo>
                  <a:lnTo>
                    <a:pt x="764970" y="893649"/>
                  </a:lnTo>
                  <a:lnTo>
                    <a:pt x="760839" y="899680"/>
                  </a:lnTo>
                  <a:lnTo>
                    <a:pt x="756708" y="905393"/>
                  </a:lnTo>
                  <a:lnTo>
                    <a:pt x="752259" y="911106"/>
                  </a:lnTo>
                  <a:lnTo>
                    <a:pt x="747810" y="916501"/>
                  </a:lnTo>
                  <a:lnTo>
                    <a:pt x="743044" y="921580"/>
                  </a:lnTo>
                  <a:lnTo>
                    <a:pt x="738278" y="926341"/>
                  </a:lnTo>
                  <a:lnTo>
                    <a:pt x="733193" y="931101"/>
                  </a:lnTo>
                  <a:lnTo>
                    <a:pt x="728109" y="936180"/>
                  </a:lnTo>
                  <a:lnTo>
                    <a:pt x="722707" y="939988"/>
                  </a:lnTo>
                  <a:lnTo>
                    <a:pt x="717305" y="944114"/>
                  </a:lnTo>
                  <a:lnTo>
                    <a:pt x="711903" y="948241"/>
                  </a:lnTo>
                  <a:lnTo>
                    <a:pt x="706183" y="951414"/>
                  </a:lnTo>
                  <a:lnTo>
                    <a:pt x="700464" y="954906"/>
                  </a:lnTo>
                  <a:lnTo>
                    <a:pt x="694426" y="958080"/>
                  </a:lnTo>
                  <a:lnTo>
                    <a:pt x="688071" y="960619"/>
                  </a:lnTo>
                  <a:lnTo>
                    <a:pt x="688071" y="1044727"/>
                  </a:lnTo>
                  <a:lnTo>
                    <a:pt x="703641" y="1047266"/>
                  </a:lnTo>
                  <a:lnTo>
                    <a:pt x="718894" y="1050440"/>
                  </a:lnTo>
                  <a:lnTo>
                    <a:pt x="733829" y="1053614"/>
                  </a:lnTo>
                  <a:lnTo>
                    <a:pt x="748764" y="1057740"/>
                  </a:lnTo>
                  <a:lnTo>
                    <a:pt x="763063" y="1062184"/>
                  </a:lnTo>
                  <a:lnTo>
                    <a:pt x="777045" y="1066945"/>
                  </a:lnTo>
                  <a:lnTo>
                    <a:pt x="791026" y="1072340"/>
                  </a:lnTo>
                  <a:lnTo>
                    <a:pt x="804690" y="1078371"/>
                  </a:lnTo>
                  <a:lnTo>
                    <a:pt x="818036" y="1085036"/>
                  </a:lnTo>
                  <a:lnTo>
                    <a:pt x="831064" y="1091701"/>
                  </a:lnTo>
                  <a:lnTo>
                    <a:pt x="843775" y="1099001"/>
                  </a:lnTo>
                  <a:lnTo>
                    <a:pt x="856167" y="1106618"/>
                  </a:lnTo>
                  <a:lnTo>
                    <a:pt x="867925" y="1114871"/>
                  </a:lnTo>
                  <a:lnTo>
                    <a:pt x="879682" y="1123440"/>
                  </a:lnTo>
                  <a:lnTo>
                    <a:pt x="890804" y="1132010"/>
                  </a:lnTo>
                  <a:lnTo>
                    <a:pt x="901925" y="1141214"/>
                  </a:lnTo>
                  <a:lnTo>
                    <a:pt x="912094" y="1151370"/>
                  </a:lnTo>
                  <a:lnTo>
                    <a:pt x="921944" y="1161210"/>
                  </a:lnTo>
                  <a:lnTo>
                    <a:pt x="931795" y="1171683"/>
                  </a:lnTo>
                  <a:lnTo>
                    <a:pt x="940692" y="1182157"/>
                  </a:lnTo>
                  <a:lnTo>
                    <a:pt x="949272" y="1193266"/>
                  </a:lnTo>
                  <a:lnTo>
                    <a:pt x="957534" y="1204692"/>
                  </a:lnTo>
                  <a:lnTo>
                    <a:pt x="965160" y="1216118"/>
                  </a:lnTo>
                  <a:lnTo>
                    <a:pt x="972151" y="1227862"/>
                  </a:lnTo>
                  <a:lnTo>
                    <a:pt x="979142" y="1240557"/>
                  </a:lnTo>
                  <a:lnTo>
                    <a:pt x="985179" y="1252618"/>
                  </a:lnTo>
                  <a:lnTo>
                    <a:pt x="991217" y="1265631"/>
                  </a:lnTo>
                  <a:lnTo>
                    <a:pt x="995983" y="1278327"/>
                  </a:lnTo>
                  <a:lnTo>
                    <a:pt x="1000749" y="1291657"/>
                  </a:lnTo>
                  <a:lnTo>
                    <a:pt x="1004880" y="1304988"/>
                  </a:lnTo>
                  <a:lnTo>
                    <a:pt x="1008058" y="1318635"/>
                  </a:lnTo>
                  <a:lnTo>
                    <a:pt x="1010600" y="1332600"/>
                  </a:lnTo>
                  <a:lnTo>
                    <a:pt x="1014413" y="1484313"/>
                  </a:lnTo>
                  <a:lnTo>
                    <a:pt x="246063" y="1484313"/>
                  </a:lnTo>
                  <a:lnTo>
                    <a:pt x="249876" y="1332600"/>
                  </a:lnTo>
                  <a:lnTo>
                    <a:pt x="252419" y="1318635"/>
                  </a:lnTo>
                  <a:lnTo>
                    <a:pt x="255596" y="1304988"/>
                  </a:lnTo>
                  <a:lnTo>
                    <a:pt x="259727" y="1291657"/>
                  </a:lnTo>
                  <a:lnTo>
                    <a:pt x="264176" y="1278327"/>
                  </a:lnTo>
                  <a:lnTo>
                    <a:pt x="269260" y="1265631"/>
                  </a:lnTo>
                  <a:lnTo>
                    <a:pt x="275297" y="1252618"/>
                  </a:lnTo>
                  <a:lnTo>
                    <a:pt x="281017" y="1240557"/>
                  </a:lnTo>
                  <a:lnTo>
                    <a:pt x="288008" y="1227862"/>
                  </a:lnTo>
                  <a:lnTo>
                    <a:pt x="294999" y="1216118"/>
                  </a:lnTo>
                  <a:lnTo>
                    <a:pt x="302943" y="1204692"/>
                  </a:lnTo>
                  <a:lnTo>
                    <a:pt x="310887" y="1193266"/>
                  </a:lnTo>
                  <a:lnTo>
                    <a:pt x="319784" y="1182157"/>
                  </a:lnTo>
                  <a:lnTo>
                    <a:pt x="328682" y="1171683"/>
                  </a:lnTo>
                  <a:lnTo>
                    <a:pt x="338214" y="1161210"/>
                  </a:lnTo>
                  <a:lnTo>
                    <a:pt x="348383" y="1151370"/>
                  </a:lnTo>
                  <a:lnTo>
                    <a:pt x="358869" y="1141214"/>
                  </a:lnTo>
                  <a:lnTo>
                    <a:pt x="369673" y="1132010"/>
                  </a:lnTo>
                  <a:lnTo>
                    <a:pt x="380795" y="1123440"/>
                  </a:lnTo>
                  <a:lnTo>
                    <a:pt x="392552" y="1114871"/>
                  </a:lnTo>
                  <a:lnTo>
                    <a:pt x="404309" y="1106618"/>
                  </a:lnTo>
                  <a:lnTo>
                    <a:pt x="417020" y="1099001"/>
                  </a:lnTo>
                  <a:lnTo>
                    <a:pt x="429412" y="1091701"/>
                  </a:lnTo>
                  <a:lnTo>
                    <a:pt x="442441" y="1085036"/>
                  </a:lnTo>
                  <a:lnTo>
                    <a:pt x="455787" y="1078371"/>
                  </a:lnTo>
                  <a:lnTo>
                    <a:pt x="469450" y="1072340"/>
                  </a:lnTo>
                  <a:lnTo>
                    <a:pt x="483432" y="1066945"/>
                  </a:lnTo>
                  <a:lnTo>
                    <a:pt x="497413" y="1062184"/>
                  </a:lnTo>
                  <a:lnTo>
                    <a:pt x="511713" y="1057740"/>
                  </a:lnTo>
                  <a:lnTo>
                    <a:pt x="526648" y="1053614"/>
                  </a:lnTo>
                  <a:lnTo>
                    <a:pt x="541582" y="1050440"/>
                  </a:lnTo>
                  <a:lnTo>
                    <a:pt x="556835" y="1047266"/>
                  </a:lnTo>
                  <a:lnTo>
                    <a:pt x="571770" y="1044727"/>
                  </a:lnTo>
                  <a:lnTo>
                    <a:pt x="571770" y="960619"/>
                  </a:lnTo>
                  <a:lnTo>
                    <a:pt x="566050" y="958080"/>
                  </a:lnTo>
                  <a:lnTo>
                    <a:pt x="560013" y="954906"/>
                  </a:lnTo>
                  <a:lnTo>
                    <a:pt x="554293" y="951414"/>
                  </a:lnTo>
                  <a:lnTo>
                    <a:pt x="548573" y="948241"/>
                  </a:lnTo>
                  <a:lnTo>
                    <a:pt x="543171" y="944114"/>
                  </a:lnTo>
                  <a:lnTo>
                    <a:pt x="537452" y="939988"/>
                  </a:lnTo>
                  <a:lnTo>
                    <a:pt x="532367" y="935545"/>
                  </a:lnTo>
                  <a:lnTo>
                    <a:pt x="527283" y="931101"/>
                  </a:lnTo>
                  <a:lnTo>
                    <a:pt x="522199" y="926341"/>
                  </a:lnTo>
                  <a:lnTo>
                    <a:pt x="517433" y="921580"/>
                  </a:lnTo>
                  <a:lnTo>
                    <a:pt x="512348" y="916501"/>
                  </a:lnTo>
                  <a:lnTo>
                    <a:pt x="507900" y="911106"/>
                  </a:lnTo>
                  <a:lnTo>
                    <a:pt x="503769" y="905393"/>
                  </a:lnTo>
                  <a:lnTo>
                    <a:pt x="499638" y="899680"/>
                  </a:lnTo>
                  <a:lnTo>
                    <a:pt x="495507" y="893649"/>
                  </a:lnTo>
                  <a:lnTo>
                    <a:pt x="491694" y="887302"/>
                  </a:lnTo>
                  <a:lnTo>
                    <a:pt x="488198" y="880954"/>
                  </a:lnTo>
                  <a:lnTo>
                    <a:pt x="484385" y="874923"/>
                  </a:lnTo>
                  <a:lnTo>
                    <a:pt x="481525" y="868258"/>
                  </a:lnTo>
                  <a:lnTo>
                    <a:pt x="478665" y="861276"/>
                  </a:lnTo>
                  <a:lnTo>
                    <a:pt x="475488" y="854293"/>
                  </a:lnTo>
                  <a:lnTo>
                    <a:pt x="472946" y="847310"/>
                  </a:lnTo>
                  <a:lnTo>
                    <a:pt x="470404" y="839693"/>
                  </a:lnTo>
                  <a:lnTo>
                    <a:pt x="468497" y="832393"/>
                  </a:lnTo>
                  <a:lnTo>
                    <a:pt x="466273" y="825093"/>
                  </a:lnTo>
                  <a:lnTo>
                    <a:pt x="465002" y="817476"/>
                  </a:lnTo>
                  <a:lnTo>
                    <a:pt x="463413" y="809541"/>
                  </a:lnTo>
                  <a:lnTo>
                    <a:pt x="462142" y="801923"/>
                  </a:lnTo>
                  <a:lnTo>
                    <a:pt x="461189" y="793989"/>
                  </a:lnTo>
                  <a:lnTo>
                    <a:pt x="460871" y="786054"/>
                  </a:lnTo>
                  <a:lnTo>
                    <a:pt x="460235" y="777802"/>
                  </a:lnTo>
                  <a:lnTo>
                    <a:pt x="460235" y="769550"/>
                  </a:lnTo>
                  <a:lnTo>
                    <a:pt x="460553" y="759076"/>
                  </a:lnTo>
                  <a:lnTo>
                    <a:pt x="460871" y="748919"/>
                  </a:lnTo>
                  <a:lnTo>
                    <a:pt x="461824" y="738445"/>
                  </a:lnTo>
                  <a:lnTo>
                    <a:pt x="463413" y="728606"/>
                  </a:lnTo>
                  <a:lnTo>
                    <a:pt x="465637" y="718450"/>
                  </a:lnTo>
                  <a:lnTo>
                    <a:pt x="467862" y="708611"/>
                  </a:lnTo>
                  <a:lnTo>
                    <a:pt x="470404" y="699406"/>
                  </a:lnTo>
                  <a:lnTo>
                    <a:pt x="473264" y="690202"/>
                  </a:lnTo>
                  <a:lnTo>
                    <a:pt x="477077" y="680998"/>
                  </a:lnTo>
                  <a:lnTo>
                    <a:pt x="480890" y="672111"/>
                  </a:lnTo>
                  <a:lnTo>
                    <a:pt x="484703" y="663541"/>
                  </a:lnTo>
                  <a:lnTo>
                    <a:pt x="489152" y="655289"/>
                  </a:lnTo>
                  <a:lnTo>
                    <a:pt x="493918" y="647354"/>
                  </a:lnTo>
                  <a:lnTo>
                    <a:pt x="498685" y="639737"/>
                  </a:lnTo>
                  <a:lnTo>
                    <a:pt x="504404" y="632437"/>
                  </a:lnTo>
                  <a:lnTo>
                    <a:pt x="509806" y="624820"/>
                  </a:lnTo>
                  <a:lnTo>
                    <a:pt x="515844" y="618154"/>
                  </a:lnTo>
                  <a:lnTo>
                    <a:pt x="522199" y="611489"/>
                  </a:lnTo>
                  <a:lnTo>
                    <a:pt x="528236" y="605776"/>
                  </a:lnTo>
                  <a:lnTo>
                    <a:pt x="534909" y="600063"/>
                  </a:lnTo>
                  <a:lnTo>
                    <a:pt x="541900" y="594667"/>
                  </a:lnTo>
                  <a:lnTo>
                    <a:pt x="548891" y="589907"/>
                  </a:lnTo>
                  <a:lnTo>
                    <a:pt x="556517" y="585463"/>
                  </a:lnTo>
                  <a:lnTo>
                    <a:pt x="564144" y="581020"/>
                  </a:lnTo>
                  <a:lnTo>
                    <a:pt x="571770" y="577211"/>
                  </a:lnTo>
                  <a:lnTo>
                    <a:pt x="579714" y="574354"/>
                  </a:lnTo>
                  <a:lnTo>
                    <a:pt x="587658" y="571498"/>
                  </a:lnTo>
                  <a:lnTo>
                    <a:pt x="595920" y="569276"/>
                  </a:lnTo>
                  <a:lnTo>
                    <a:pt x="604499" y="567372"/>
                  </a:lnTo>
                  <a:lnTo>
                    <a:pt x="612761" y="566420"/>
                  </a:lnTo>
                  <a:lnTo>
                    <a:pt x="621659" y="565468"/>
                  </a:lnTo>
                  <a:lnTo>
                    <a:pt x="630238" y="565150"/>
                  </a:lnTo>
                  <a:close/>
                  <a:moveTo>
                    <a:pt x="181836" y="158167"/>
                  </a:moveTo>
                  <a:lnTo>
                    <a:pt x="178980" y="158484"/>
                  </a:lnTo>
                  <a:lnTo>
                    <a:pt x="176441" y="159119"/>
                  </a:lnTo>
                  <a:lnTo>
                    <a:pt x="173902" y="160390"/>
                  </a:lnTo>
                  <a:lnTo>
                    <a:pt x="171681" y="161343"/>
                  </a:lnTo>
                  <a:lnTo>
                    <a:pt x="169459" y="162613"/>
                  </a:lnTo>
                  <a:lnTo>
                    <a:pt x="167238" y="163884"/>
                  </a:lnTo>
                  <a:lnTo>
                    <a:pt x="165651" y="165789"/>
                  </a:lnTo>
                  <a:lnTo>
                    <a:pt x="164065" y="167695"/>
                  </a:lnTo>
                  <a:lnTo>
                    <a:pt x="162478" y="169918"/>
                  </a:lnTo>
                  <a:lnTo>
                    <a:pt x="161209" y="171824"/>
                  </a:lnTo>
                  <a:lnTo>
                    <a:pt x="159939" y="174364"/>
                  </a:lnTo>
                  <a:lnTo>
                    <a:pt x="159305" y="176588"/>
                  </a:lnTo>
                  <a:lnTo>
                    <a:pt x="158352" y="179128"/>
                  </a:lnTo>
                  <a:lnTo>
                    <a:pt x="158035" y="181669"/>
                  </a:lnTo>
                  <a:lnTo>
                    <a:pt x="157718" y="184210"/>
                  </a:lnTo>
                  <a:lnTo>
                    <a:pt x="157718" y="1440334"/>
                  </a:lnTo>
                  <a:lnTo>
                    <a:pt x="158352" y="1447639"/>
                  </a:lnTo>
                  <a:lnTo>
                    <a:pt x="159622" y="1454944"/>
                  </a:lnTo>
                  <a:lnTo>
                    <a:pt x="161526" y="1463202"/>
                  </a:lnTo>
                  <a:lnTo>
                    <a:pt x="164065" y="1471142"/>
                  </a:lnTo>
                  <a:lnTo>
                    <a:pt x="167238" y="1479717"/>
                  </a:lnTo>
                  <a:lnTo>
                    <a:pt x="171363" y="1488610"/>
                  </a:lnTo>
                  <a:lnTo>
                    <a:pt x="175806" y="1497185"/>
                  </a:lnTo>
                  <a:lnTo>
                    <a:pt x="181201" y="1506078"/>
                  </a:lnTo>
                  <a:lnTo>
                    <a:pt x="187230" y="1514336"/>
                  </a:lnTo>
                  <a:lnTo>
                    <a:pt x="193577" y="1522594"/>
                  </a:lnTo>
                  <a:lnTo>
                    <a:pt x="200876" y="1530534"/>
                  </a:lnTo>
                  <a:lnTo>
                    <a:pt x="208492" y="1538156"/>
                  </a:lnTo>
                  <a:lnTo>
                    <a:pt x="216743" y="1545143"/>
                  </a:lnTo>
                  <a:lnTo>
                    <a:pt x="225629" y="1551178"/>
                  </a:lnTo>
                  <a:lnTo>
                    <a:pt x="230389" y="1554354"/>
                  </a:lnTo>
                  <a:lnTo>
                    <a:pt x="235149" y="1557212"/>
                  </a:lnTo>
                  <a:lnTo>
                    <a:pt x="239909" y="1559753"/>
                  </a:lnTo>
                  <a:lnTo>
                    <a:pt x="244669" y="1561976"/>
                  </a:lnTo>
                  <a:lnTo>
                    <a:pt x="1018979" y="1561976"/>
                  </a:lnTo>
                  <a:lnTo>
                    <a:pt x="1018979" y="1559436"/>
                  </a:lnTo>
                  <a:lnTo>
                    <a:pt x="1028182" y="1554354"/>
                  </a:lnTo>
                  <a:lnTo>
                    <a:pt x="1037068" y="1548637"/>
                  </a:lnTo>
                  <a:lnTo>
                    <a:pt x="1045636" y="1542603"/>
                  </a:lnTo>
                  <a:lnTo>
                    <a:pt x="1053252" y="1535298"/>
                  </a:lnTo>
                  <a:lnTo>
                    <a:pt x="1060551" y="1527993"/>
                  </a:lnTo>
                  <a:lnTo>
                    <a:pt x="1067532" y="1520370"/>
                  </a:lnTo>
                  <a:lnTo>
                    <a:pt x="1073879" y="1512113"/>
                  </a:lnTo>
                  <a:lnTo>
                    <a:pt x="1079908" y="1504173"/>
                  </a:lnTo>
                  <a:lnTo>
                    <a:pt x="1084986" y="1495597"/>
                  </a:lnTo>
                  <a:lnTo>
                    <a:pt x="1089429" y="1487022"/>
                  </a:lnTo>
                  <a:lnTo>
                    <a:pt x="1093554" y="1479082"/>
                  </a:lnTo>
                  <a:lnTo>
                    <a:pt x="1096728" y="1470507"/>
                  </a:lnTo>
                  <a:lnTo>
                    <a:pt x="1099266" y="1462884"/>
                  </a:lnTo>
                  <a:lnTo>
                    <a:pt x="1101170" y="1454626"/>
                  </a:lnTo>
                  <a:lnTo>
                    <a:pt x="1102122" y="1447321"/>
                  </a:lnTo>
                  <a:lnTo>
                    <a:pt x="1102757" y="1440334"/>
                  </a:lnTo>
                  <a:lnTo>
                    <a:pt x="1102757" y="184210"/>
                  </a:lnTo>
                  <a:lnTo>
                    <a:pt x="1102122" y="181669"/>
                  </a:lnTo>
                  <a:lnTo>
                    <a:pt x="1101805" y="179128"/>
                  </a:lnTo>
                  <a:lnTo>
                    <a:pt x="1101170" y="176588"/>
                  </a:lnTo>
                  <a:lnTo>
                    <a:pt x="1100536" y="174364"/>
                  </a:lnTo>
                  <a:lnTo>
                    <a:pt x="1099266" y="171824"/>
                  </a:lnTo>
                  <a:lnTo>
                    <a:pt x="1097997" y="169918"/>
                  </a:lnTo>
                  <a:lnTo>
                    <a:pt x="1096410" y="167695"/>
                  </a:lnTo>
                  <a:lnTo>
                    <a:pt x="1094824" y="165789"/>
                  </a:lnTo>
                  <a:lnTo>
                    <a:pt x="1092919" y="163884"/>
                  </a:lnTo>
                  <a:lnTo>
                    <a:pt x="1090698" y="162613"/>
                  </a:lnTo>
                  <a:lnTo>
                    <a:pt x="1088794" y="161343"/>
                  </a:lnTo>
                  <a:lnTo>
                    <a:pt x="1086573" y="160390"/>
                  </a:lnTo>
                  <a:lnTo>
                    <a:pt x="1083716" y="159119"/>
                  </a:lnTo>
                  <a:lnTo>
                    <a:pt x="1081178" y="158484"/>
                  </a:lnTo>
                  <a:lnTo>
                    <a:pt x="1078639" y="158167"/>
                  </a:lnTo>
                  <a:lnTo>
                    <a:pt x="1076100" y="158167"/>
                  </a:lnTo>
                  <a:lnTo>
                    <a:pt x="184374" y="158167"/>
                  </a:lnTo>
                  <a:lnTo>
                    <a:pt x="181836" y="158167"/>
                  </a:lnTo>
                  <a:close/>
                  <a:moveTo>
                    <a:pt x="1414463" y="157162"/>
                  </a:moveTo>
                  <a:lnTo>
                    <a:pt x="2153497" y="157162"/>
                  </a:lnTo>
                  <a:lnTo>
                    <a:pt x="2161123" y="157162"/>
                  </a:lnTo>
                  <a:lnTo>
                    <a:pt x="2169066" y="158114"/>
                  </a:lnTo>
                  <a:lnTo>
                    <a:pt x="2176374" y="158749"/>
                  </a:lnTo>
                  <a:lnTo>
                    <a:pt x="2183364" y="160337"/>
                  </a:lnTo>
                  <a:lnTo>
                    <a:pt x="2190671" y="161924"/>
                  </a:lnTo>
                  <a:lnTo>
                    <a:pt x="2197661" y="163829"/>
                  </a:lnTo>
                  <a:lnTo>
                    <a:pt x="2204651" y="166052"/>
                  </a:lnTo>
                  <a:lnTo>
                    <a:pt x="2211324" y="168909"/>
                  </a:lnTo>
                  <a:lnTo>
                    <a:pt x="2217996" y="172084"/>
                  </a:lnTo>
                  <a:lnTo>
                    <a:pt x="2224350" y="174942"/>
                  </a:lnTo>
                  <a:lnTo>
                    <a:pt x="2230387" y="178752"/>
                  </a:lnTo>
                  <a:lnTo>
                    <a:pt x="2236424" y="182562"/>
                  </a:lnTo>
                  <a:lnTo>
                    <a:pt x="2242461" y="186689"/>
                  </a:lnTo>
                  <a:lnTo>
                    <a:pt x="2247862" y="191134"/>
                  </a:lnTo>
                  <a:lnTo>
                    <a:pt x="2253264" y="195579"/>
                  </a:lnTo>
                  <a:lnTo>
                    <a:pt x="2258665" y="200659"/>
                  </a:lnTo>
                  <a:lnTo>
                    <a:pt x="2263431" y="206057"/>
                  </a:lnTo>
                  <a:lnTo>
                    <a:pt x="2268197" y="211137"/>
                  </a:lnTo>
                  <a:lnTo>
                    <a:pt x="2272645" y="216852"/>
                  </a:lnTo>
                  <a:lnTo>
                    <a:pt x="2276776" y="222567"/>
                  </a:lnTo>
                  <a:lnTo>
                    <a:pt x="2280270" y="228917"/>
                  </a:lnTo>
                  <a:lnTo>
                    <a:pt x="2284083" y="234949"/>
                  </a:lnTo>
                  <a:lnTo>
                    <a:pt x="2287261" y="241299"/>
                  </a:lnTo>
                  <a:lnTo>
                    <a:pt x="2290438" y="247967"/>
                  </a:lnTo>
                  <a:lnTo>
                    <a:pt x="2292980" y="254634"/>
                  </a:lnTo>
                  <a:lnTo>
                    <a:pt x="2295204" y="261619"/>
                  </a:lnTo>
                  <a:lnTo>
                    <a:pt x="2297428" y="268604"/>
                  </a:lnTo>
                  <a:lnTo>
                    <a:pt x="2298699" y="275589"/>
                  </a:lnTo>
                  <a:lnTo>
                    <a:pt x="2300287" y="282892"/>
                  </a:lnTo>
                  <a:lnTo>
                    <a:pt x="2300923" y="290512"/>
                  </a:lnTo>
                  <a:lnTo>
                    <a:pt x="2301876" y="297814"/>
                  </a:lnTo>
                  <a:lnTo>
                    <a:pt x="2301876" y="305434"/>
                  </a:lnTo>
                  <a:lnTo>
                    <a:pt x="2301876" y="1484630"/>
                  </a:lnTo>
                  <a:lnTo>
                    <a:pt x="2301876" y="1497013"/>
                  </a:lnTo>
                  <a:lnTo>
                    <a:pt x="2300923" y="1509078"/>
                  </a:lnTo>
                  <a:lnTo>
                    <a:pt x="2299652" y="1521143"/>
                  </a:lnTo>
                  <a:lnTo>
                    <a:pt x="2298063" y="1533208"/>
                  </a:lnTo>
                  <a:lnTo>
                    <a:pt x="2295839" y="1544638"/>
                  </a:lnTo>
                  <a:lnTo>
                    <a:pt x="2292980" y="1555433"/>
                  </a:lnTo>
                  <a:lnTo>
                    <a:pt x="2289802" y="1566545"/>
                  </a:lnTo>
                  <a:lnTo>
                    <a:pt x="2285990" y="1577340"/>
                  </a:lnTo>
                  <a:lnTo>
                    <a:pt x="2281859" y="1587500"/>
                  </a:lnTo>
                  <a:lnTo>
                    <a:pt x="2277093" y="1597660"/>
                  </a:lnTo>
                  <a:lnTo>
                    <a:pt x="2271374" y="1607503"/>
                  </a:lnTo>
                  <a:lnTo>
                    <a:pt x="2265655" y="1616710"/>
                  </a:lnTo>
                  <a:lnTo>
                    <a:pt x="2259300" y="1625918"/>
                  </a:lnTo>
                  <a:lnTo>
                    <a:pt x="2252310" y="1634808"/>
                  </a:lnTo>
                  <a:lnTo>
                    <a:pt x="2244685" y="1643063"/>
                  </a:lnTo>
                  <a:lnTo>
                    <a:pt x="2236424" y="1651000"/>
                  </a:lnTo>
                  <a:lnTo>
                    <a:pt x="2227846" y="1658938"/>
                  </a:lnTo>
                  <a:lnTo>
                    <a:pt x="2218631" y="1665923"/>
                  </a:lnTo>
                  <a:lnTo>
                    <a:pt x="2208782" y="1672908"/>
                  </a:lnTo>
                  <a:lnTo>
                    <a:pt x="2198297" y="1678940"/>
                  </a:lnTo>
                  <a:lnTo>
                    <a:pt x="2187494" y="1684973"/>
                  </a:lnTo>
                  <a:lnTo>
                    <a:pt x="2176056" y="1690370"/>
                  </a:lnTo>
                  <a:lnTo>
                    <a:pt x="2163664" y="1695450"/>
                  </a:lnTo>
                  <a:lnTo>
                    <a:pt x="2150955" y="1700213"/>
                  </a:lnTo>
                  <a:lnTo>
                    <a:pt x="2137611" y="1704023"/>
                  </a:lnTo>
                  <a:lnTo>
                    <a:pt x="2123631" y="1707515"/>
                  </a:lnTo>
                  <a:lnTo>
                    <a:pt x="2108698" y="1710373"/>
                  </a:lnTo>
                  <a:lnTo>
                    <a:pt x="2093764" y="1712913"/>
                  </a:lnTo>
                  <a:lnTo>
                    <a:pt x="2077878" y="1715135"/>
                  </a:lnTo>
                  <a:lnTo>
                    <a:pt x="2061038" y="1716405"/>
                  </a:lnTo>
                  <a:lnTo>
                    <a:pt x="2044199" y="1717358"/>
                  </a:lnTo>
                  <a:lnTo>
                    <a:pt x="2026406" y="1717675"/>
                  </a:lnTo>
                  <a:lnTo>
                    <a:pt x="1563159" y="1717675"/>
                  </a:lnTo>
                  <a:lnTo>
                    <a:pt x="1551721" y="1717358"/>
                  </a:lnTo>
                  <a:lnTo>
                    <a:pt x="1540601" y="1716723"/>
                  </a:lnTo>
                  <a:lnTo>
                    <a:pt x="1529163" y="1715453"/>
                  </a:lnTo>
                  <a:lnTo>
                    <a:pt x="1518042" y="1714500"/>
                  </a:lnTo>
                  <a:lnTo>
                    <a:pt x="1506922" y="1712913"/>
                  </a:lnTo>
                  <a:lnTo>
                    <a:pt x="1495801" y="1710690"/>
                  </a:lnTo>
                  <a:lnTo>
                    <a:pt x="1485634" y="1709103"/>
                  </a:lnTo>
                  <a:lnTo>
                    <a:pt x="1475149" y="1706880"/>
                  </a:lnTo>
                  <a:lnTo>
                    <a:pt x="1456085" y="1701800"/>
                  </a:lnTo>
                  <a:lnTo>
                    <a:pt x="1439246" y="1697038"/>
                  </a:lnTo>
                  <a:lnTo>
                    <a:pt x="1424948" y="1692593"/>
                  </a:lnTo>
                  <a:lnTo>
                    <a:pt x="1414463" y="1688783"/>
                  </a:lnTo>
                  <a:lnTo>
                    <a:pt x="1414463" y="1342708"/>
                  </a:lnTo>
                  <a:lnTo>
                    <a:pt x="1416687" y="1347470"/>
                  </a:lnTo>
                  <a:lnTo>
                    <a:pt x="1419229" y="1352233"/>
                  </a:lnTo>
                  <a:lnTo>
                    <a:pt x="1422088" y="1357630"/>
                  </a:lnTo>
                  <a:lnTo>
                    <a:pt x="1425583" y="1362393"/>
                  </a:lnTo>
                  <a:lnTo>
                    <a:pt x="1429078" y="1367473"/>
                  </a:lnTo>
                  <a:lnTo>
                    <a:pt x="1433209" y="1372235"/>
                  </a:lnTo>
                  <a:lnTo>
                    <a:pt x="1437657" y="1376998"/>
                  </a:lnTo>
                  <a:lnTo>
                    <a:pt x="1442105" y="1381760"/>
                  </a:lnTo>
                  <a:lnTo>
                    <a:pt x="1446871" y="1386523"/>
                  </a:lnTo>
                  <a:lnTo>
                    <a:pt x="1451637" y="1390968"/>
                  </a:lnTo>
                  <a:lnTo>
                    <a:pt x="1456721" y="1395413"/>
                  </a:lnTo>
                  <a:lnTo>
                    <a:pt x="1462440" y="1399540"/>
                  </a:lnTo>
                  <a:lnTo>
                    <a:pt x="1467523" y="1403350"/>
                  </a:lnTo>
                  <a:lnTo>
                    <a:pt x="1472925" y="1406525"/>
                  </a:lnTo>
                  <a:lnTo>
                    <a:pt x="1478644" y="1410018"/>
                  </a:lnTo>
                  <a:lnTo>
                    <a:pt x="1484045" y="1412558"/>
                  </a:lnTo>
                  <a:lnTo>
                    <a:pt x="1484045" y="1413510"/>
                  </a:lnTo>
                  <a:lnTo>
                    <a:pt x="2108062" y="1413510"/>
                  </a:lnTo>
                  <a:lnTo>
                    <a:pt x="2108062" y="1410335"/>
                  </a:lnTo>
                  <a:lnTo>
                    <a:pt x="2115370" y="1406208"/>
                  </a:lnTo>
                  <a:lnTo>
                    <a:pt x="2122360" y="1401763"/>
                  </a:lnTo>
                  <a:lnTo>
                    <a:pt x="2129032" y="1396683"/>
                  </a:lnTo>
                  <a:lnTo>
                    <a:pt x="2135387" y="1390968"/>
                  </a:lnTo>
                  <a:lnTo>
                    <a:pt x="2141106" y="1385253"/>
                  </a:lnTo>
                  <a:lnTo>
                    <a:pt x="2146825" y="1378903"/>
                  </a:lnTo>
                  <a:lnTo>
                    <a:pt x="2151909" y="1372235"/>
                  </a:lnTo>
                  <a:lnTo>
                    <a:pt x="2156357" y="1365568"/>
                  </a:lnTo>
                  <a:lnTo>
                    <a:pt x="2160805" y="1358900"/>
                  </a:lnTo>
                  <a:lnTo>
                    <a:pt x="2163982" y="1352233"/>
                  </a:lnTo>
                  <a:lnTo>
                    <a:pt x="2167477" y="1345883"/>
                  </a:lnTo>
                  <a:lnTo>
                    <a:pt x="2170019" y="1339215"/>
                  </a:lnTo>
                  <a:lnTo>
                    <a:pt x="2172243" y="1332865"/>
                  </a:lnTo>
                  <a:lnTo>
                    <a:pt x="2173832" y="1326515"/>
                  </a:lnTo>
                  <a:lnTo>
                    <a:pt x="2174467" y="1320800"/>
                  </a:lnTo>
                  <a:lnTo>
                    <a:pt x="2174785" y="1315085"/>
                  </a:lnTo>
                  <a:lnTo>
                    <a:pt x="2174785" y="305434"/>
                  </a:lnTo>
                  <a:lnTo>
                    <a:pt x="2174467" y="301307"/>
                  </a:lnTo>
                  <a:lnTo>
                    <a:pt x="2172879" y="297497"/>
                  </a:lnTo>
                  <a:lnTo>
                    <a:pt x="2171290" y="293687"/>
                  </a:lnTo>
                  <a:lnTo>
                    <a:pt x="2168430" y="290829"/>
                  </a:lnTo>
                  <a:lnTo>
                    <a:pt x="2165571" y="288289"/>
                  </a:lnTo>
                  <a:lnTo>
                    <a:pt x="2162076" y="286067"/>
                  </a:lnTo>
                  <a:lnTo>
                    <a:pt x="2157945" y="284797"/>
                  </a:lnTo>
                  <a:lnTo>
                    <a:pt x="2153497" y="284479"/>
                  </a:lnTo>
                  <a:lnTo>
                    <a:pt x="1414463" y="284479"/>
                  </a:lnTo>
                  <a:lnTo>
                    <a:pt x="1414463" y="157162"/>
                  </a:lnTo>
                  <a:close/>
                  <a:moveTo>
                    <a:pt x="184374" y="0"/>
                  </a:moveTo>
                  <a:lnTo>
                    <a:pt x="1076100" y="0"/>
                  </a:lnTo>
                  <a:lnTo>
                    <a:pt x="1085621" y="317"/>
                  </a:lnTo>
                  <a:lnTo>
                    <a:pt x="1094824" y="953"/>
                  </a:lnTo>
                  <a:lnTo>
                    <a:pt x="1104026" y="1905"/>
                  </a:lnTo>
                  <a:lnTo>
                    <a:pt x="1113229" y="3494"/>
                  </a:lnTo>
                  <a:lnTo>
                    <a:pt x="1122115" y="5717"/>
                  </a:lnTo>
                  <a:lnTo>
                    <a:pt x="1131000" y="8258"/>
                  </a:lnTo>
                  <a:lnTo>
                    <a:pt x="1139568" y="11434"/>
                  </a:lnTo>
                  <a:lnTo>
                    <a:pt x="1147502" y="14610"/>
                  </a:lnTo>
                  <a:lnTo>
                    <a:pt x="1156070" y="18421"/>
                  </a:lnTo>
                  <a:lnTo>
                    <a:pt x="1163686" y="22232"/>
                  </a:lnTo>
                  <a:lnTo>
                    <a:pt x="1171620" y="26679"/>
                  </a:lnTo>
                  <a:lnTo>
                    <a:pt x="1178919" y="31443"/>
                  </a:lnTo>
                  <a:lnTo>
                    <a:pt x="1186217" y="36842"/>
                  </a:lnTo>
                  <a:lnTo>
                    <a:pt x="1193199" y="42241"/>
                  </a:lnTo>
                  <a:lnTo>
                    <a:pt x="1199863" y="47640"/>
                  </a:lnTo>
                  <a:lnTo>
                    <a:pt x="1206210" y="53993"/>
                  </a:lnTo>
                  <a:lnTo>
                    <a:pt x="1212557" y="60345"/>
                  </a:lnTo>
                  <a:lnTo>
                    <a:pt x="1218269" y="67014"/>
                  </a:lnTo>
                  <a:lnTo>
                    <a:pt x="1223981" y="74002"/>
                  </a:lnTo>
                  <a:lnTo>
                    <a:pt x="1229058" y="81306"/>
                  </a:lnTo>
                  <a:lnTo>
                    <a:pt x="1233818" y="88611"/>
                  </a:lnTo>
                  <a:lnTo>
                    <a:pt x="1238261" y="96551"/>
                  </a:lnTo>
                  <a:lnTo>
                    <a:pt x="1242387" y="104492"/>
                  </a:lnTo>
                  <a:lnTo>
                    <a:pt x="1245877" y="112749"/>
                  </a:lnTo>
                  <a:lnTo>
                    <a:pt x="1249368" y="121325"/>
                  </a:lnTo>
                  <a:lnTo>
                    <a:pt x="1252224" y="129582"/>
                  </a:lnTo>
                  <a:lnTo>
                    <a:pt x="1254446" y="138475"/>
                  </a:lnTo>
                  <a:lnTo>
                    <a:pt x="1256667" y="147368"/>
                  </a:lnTo>
                  <a:lnTo>
                    <a:pt x="1258254" y="156261"/>
                  </a:lnTo>
                  <a:lnTo>
                    <a:pt x="1259523" y="165472"/>
                  </a:lnTo>
                  <a:lnTo>
                    <a:pt x="1259840" y="175000"/>
                  </a:lnTo>
                  <a:lnTo>
                    <a:pt x="1260475" y="184210"/>
                  </a:lnTo>
                  <a:lnTo>
                    <a:pt x="1260475" y="1651541"/>
                  </a:lnTo>
                  <a:lnTo>
                    <a:pt x="1259840" y="1667103"/>
                  </a:lnTo>
                  <a:lnTo>
                    <a:pt x="1259206" y="1682348"/>
                  </a:lnTo>
                  <a:lnTo>
                    <a:pt x="1257936" y="1696958"/>
                  </a:lnTo>
                  <a:lnTo>
                    <a:pt x="1255715" y="1711886"/>
                  </a:lnTo>
                  <a:lnTo>
                    <a:pt x="1252542" y="1725860"/>
                  </a:lnTo>
                  <a:lnTo>
                    <a:pt x="1249368" y="1739835"/>
                  </a:lnTo>
                  <a:lnTo>
                    <a:pt x="1245243" y="1753492"/>
                  </a:lnTo>
                  <a:lnTo>
                    <a:pt x="1240483" y="1766831"/>
                  </a:lnTo>
                  <a:lnTo>
                    <a:pt x="1235405" y="1779535"/>
                  </a:lnTo>
                  <a:lnTo>
                    <a:pt x="1229376" y="1792239"/>
                  </a:lnTo>
                  <a:lnTo>
                    <a:pt x="1222712" y="1804308"/>
                  </a:lnTo>
                  <a:lnTo>
                    <a:pt x="1215413" y="1816060"/>
                  </a:lnTo>
                  <a:lnTo>
                    <a:pt x="1207162" y="1827493"/>
                  </a:lnTo>
                  <a:lnTo>
                    <a:pt x="1198594" y="1838292"/>
                  </a:lnTo>
                  <a:lnTo>
                    <a:pt x="1189391" y="1848773"/>
                  </a:lnTo>
                  <a:lnTo>
                    <a:pt x="1179236" y="1858619"/>
                  </a:lnTo>
                  <a:lnTo>
                    <a:pt x="1168129" y="1868147"/>
                  </a:lnTo>
                  <a:lnTo>
                    <a:pt x="1156705" y="1877040"/>
                  </a:lnTo>
                  <a:lnTo>
                    <a:pt x="1144646" y="1885615"/>
                  </a:lnTo>
                  <a:lnTo>
                    <a:pt x="1131635" y="1893555"/>
                  </a:lnTo>
                  <a:lnTo>
                    <a:pt x="1117989" y="1900860"/>
                  </a:lnTo>
                  <a:lnTo>
                    <a:pt x="1103709" y="1907530"/>
                  </a:lnTo>
                  <a:lnTo>
                    <a:pt x="1088794" y="1913882"/>
                  </a:lnTo>
                  <a:lnTo>
                    <a:pt x="1072927" y="1919599"/>
                  </a:lnTo>
                  <a:lnTo>
                    <a:pt x="1056108" y="1924680"/>
                  </a:lnTo>
                  <a:lnTo>
                    <a:pt x="1038654" y="1929127"/>
                  </a:lnTo>
                  <a:lnTo>
                    <a:pt x="1020566" y="1932620"/>
                  </a:lnTo>
                  <a:lnTo>
                    <a:pt x="1001526" y="1936114"/>
                  </a:lnTo>
                  <a:lnTo>
                    <a:pt x="981851" y="1938337"/>
                  </a:lnTo>
                  <a:lnTo>
                    <a:pt x="961541" y="1940243"/>
                  </a:lnTo>
                  <a:lnTo>
                    <a:pt x="940279" y="1941196"/>
                  </a:lnTo>
                  <a:lnTo>
                    <a:pt x="918065" y="1941513"/>
                  </a:lnTo>
                  <a:lnTo>
                    <a:pt x="342410" y="1941513"/>
                  </a:lnTo>
                  <a:lnTo>
                    <a:pt x="321148" y="1941196"/>
                  </a:lnTo>
                  <a:lnTo>
                    <a:pt x="300839" y="1940243"/>
                  </a:lnTo>
                  <a:lnTo>
                    <a:pt x="280846" y="1938337"/>
                  </a:lnTo>
                  <a:lnTo>
                    <a:pt x="261806" y="1936114"/>
                  </a:lnTo>
                  <a:lnTo>
                    <a:pt x="242765" y="1932938"/>
                  </a:lnTo>
                  <a:lnTo>
                    <a:pt x="225311" y="1929444"/>
                  </a:lnTo>
                  <a:lnTo>
                    <a:pt x="208175" y="1924998"/>
                  </a:lnTo>
                  <a:lnTo>
                    <a:pt x="191673" y="1920234"/>
                  </a:lnTo>
                  <a:lnTo>
                    <a:pt x="175806" y="1914517"/>
                  </a:lnTo>
                  <a:lnTo>
                    <a:pt x="160574" y="1908800"/>
                  </a:lnTo>
                  <a:lnTo>
                    <a:pt x="146294" y="1902130"/>
                  </a:lnTo>
                  <a:lnTo>
                    <a:pt x="132648" y="1894825"/>
                  </a:lnTo>
                  <a:lnTo>
                    <a:pt x="119954" y="1886885"/>
                  </a:lnTo>
                  <a:lnTo>
                    <a:pt x="107261" y="1878628"/>
                  </a:lnTo>
                  <a:lnTo>
                    <a:pt x="95836" y="1869735"/>
                  </a:lnTo>
                  <a:lnTo>
                    <a:pt x="84730" y="1860524"/>
                  </a:lnTo>
                  <a:lnTo>
                    <a:pt x="74575" y="1850361"/>
                  </a:lnTo>
                  <a:lnTo>
                    <a:pt x="64737" y="1840198"/>
                  </a:lnTo>
                  <a:lnTo>
                    <a:pt x="55534" y="1829399"/>
                  </a:lnTo>
                  <a:lnTo>
                    <a:pt x="47601" y="1817965"/>
                  </a:lnTo>
                  <a:lnTo>
                    <a:pt x="39985" y="1806532"/>
                  </a:lnTo>
                  <a:lnTo>
                    <a:pt x="32686" y="1794463"/>
                  </a:lnTo>
                  <a:lnTo>
                    <a:pt x="26656" y="1781758"/>
                  </a:lnTo>
                  <a:lnTo>
                    <a:pt x="20944" y="1768419"/>
                  </a:lnTo>
                  <a:lnTo>
                    <a:pt x="16184" y="1755397"/>
                  </a:lnTo>
                  <a:lnTo>
                    <a:pt x="11741" y="1741740"/>
                  </a:lnTo>
                  <a:lnTo>
                    <a:pt x="8251" y="1727131"/>
                  </a:lnTo>
                  <a:lnTo>
                    <a:pt x="5077" y="1712838"/>
                  </a:lnTo>
                  <a:lnTo>
                    <a:pt x="2856" y="1698229"/>
                  </a:lnTo>
                  <a:lnTo>
                    <a:pt x="1269" y="1682984"/>
                  </a:lnTo>
                  <a:lnTo>
                    <a:pt x="317" y="1667421"/>
                  </a:lnTo>
                  <a:lnTo>
                    <a:pt x="0" y="1651541"/>
                  </a:lnTo>
                  <a:lnTo>
                    <a:pt x="0" y="184210"/>
                  </a:lnTo>
                  <a:lnTo>
                    <a:pt x="0" y="175000"/>
                  </a:lnTo>
                  <a:lnTo>
                    <a:pt x="634" y="165472"/>
                  </a:lnTo>
                  <a:lnTo>
                    <a:pt x="1904" y="156261"/>
                  </a:lnTo>
                  <a:lnTo>
                    <a:pt x="3808" y="147368"/>
                  </a:lnTo>
                  <a:lnTo>
                    <a:pt x="6029" y="138475"/>
                  </a:lnTo>
                  <a:lnTo>
                    <a:pt x="8251" y="129582"/>
                  </a:lnTo>
                  <a:lnTo>
                    <a:pt x="11107" y="121325"/>
                  </a:lnTo>
                  <a:lnTo>
                    <a:pt x="14280" y="112749"/>
                  </a:lnTo>
                  <a:lnTo>
                    <a:pt x="18088" y="104492"/>
                  </a:lnTo>
                  <a:lnTo>
                    <a:pt x="22214" y="96551"/>
                  </a:lnTo>
                  <a:lnTo>
                    <a:pt x="26656" y="88611"/>
                  </a:lnTo>
                  <a:lnTo>
                    <a:pt x="31416" y="81306"/>
                  </a:lnTo>
                  <a:lnTo>
                    <a:pt x="36494" y="74002"/>
                  </a:lnTo>
                  <a:lnTo>
                    <a:pt x="41889" y="67014"/>
                  </a:lnTo>
                  <a:lnTo>
                    <a:pt x="47918" y="60345"/>
                  </a:lnTo>
                  <a:lnTo>
                    <a:pt x="53948" y="53993"/>
                  </a:lnTo>
                  <a:lnTo>
                    <a:pt x="60612" y="47640"/>
                  </a:lnTo>
                  <a:lnTo>
                    <a:pt x="66959" y="42241"/>
                  </a:lnTo>
                  <a:lnTo>
                    <a:pt x="74257" y="36842"/>
                  </a:lnTo>
                  <a:lnTo>
                    <a:pt x="81556" y="31443"/>
                  </a:lnTo>
                  <a:lnTo>
                    <a:pt x="88855" y="26679"/>
                  </a:lnTo>
                  <a:lnTo>
                    <a:pt x="96471" y="22232"/>
                  </a:lnTo>
                  <a:lnTo>
                    <a:pt x="104405" y="18421"/>
                  </a:lnTo>
                  <a:lnTo>
                    <a:pt x="112338" y="14610"/>
                  </a:lnTo>
                  <a:lnTo>
                    <a:pt x="120906" y="11434"/>
                  </a:lnTo>
                  <a:lnTo>
                    <a:pt x="129475" y="8258"/>
                  </a:lnTo>
                  <a:lnTo>
                    <a:pt x="138360" y="5717"/>
                  </a:lnTo>
                  <a:lnTo>
                    <a:pt x="146928" y="3494"/>
                  </a:lnTo>
                  <a:lnTo>
                    <a:pt x="156131" y="1905"/>
                  </a:lnTo>
                  <a:lnTo>
                    <a:pt x="165651" y="953"/>
                  </a:lnTo>
                  <a:lnTo>
                    <a:pt x="174854" y="317"/>
                  </a:lnTo>
                  <a:lnTo>
                    <a:pt x="18437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3070333" y="1796816"/>
            <a:ext cx="138248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错误数据</a:t>
            </a:r>
            <a:endParaRPr lang="zh-CN" altLang="en-US" sz="2400" b="1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775521" y="2213845"/>
            <a:ext cx="289922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开发者针对错误数据进行算法提示会大幅度提升效率</a:t>
            </a:r>
            <a:endParaRPr lang="zh-CN" altLang="en-US" sz="1600" b="1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573013" y="3570939"/>
            <a:ext cx="177509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大量数据</a:t>
            </a:r>
            <a:endParaRPr lang="zh-CN" altLang="en-US" sz="2400" b="1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391478" y="4000866"/>
            <a:ext cx="2870068" cy="6773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跨平台无条件使用会使外包受众扩大很多，大量的数据足够开发者进行训练</a:t>
            </a:r>
            <a:endParaRPr lang="zh-CN" altLang="en-US" sz="1467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480691" y="5445222"/>
            <a:ext cx="155534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个人数据</a:t>
            </a:r>
            <a:endParaRPr lang="zh-CN" altLang="en-US" sz="2400" b="1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2159564" y="5867521"/>
            <a:ext cx="2894585" cy="4515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467" dirty="0" smtClean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每个人的语音及图片数据是最贴合实际应用场景的数据。</a:t>
            </a:r>
            <a:endParaRPr lang="zh-CN" altLang="en-US" sz="1467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Line 39"/>
          <p:cNvSpPr>
            <a:spLocks noChangeShapeType="1"/>
          </p:cNvSpPr>
          <p:nvPr/>
        </p:nvSpPr>
        <p:spPr bwMode="auto">
          <a:xfrm>
            <a:off x="7251161" y="2454033"/>
            <a:ext cx="1220367" cy="600099"/>
          </a:xfrm>
          <a:prstGeom prst="line">
            <a:avLst/>
          </a:prstGeom>
          <a:noFill/>
          <a:ln w="57150" cap="rnd">
            <a:solidFill>
              <a:srgbClr val="00B0F0"/>
            </a:solidFill>
            <a:prstDash val="sysDot"/>
            <a:round/>
            <a:headEnd/>
            <a:tailEnd type="triangle" w="med" len="med"/>
          </a:ln>
          <a:scene3d>
            <a:camera prst="orthographicFront">
              <a:rot lat="0" lon="0" rev="3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 sz="2400"/>
          </a:p>
        </p:txBody>
      </p:sp>
      <p:sp>
        <p:nvSpPr>
          <p:cNvPr id="66" name="Line 40"/>
          <p:cNvSpPr>
            <a:spLocks noChangeShapeType="1"/>
          </p:cNvSpPr>
          <p:nvPr/>
        </p:nvSpPr>
        <p:spPr bwMode="auto">
          <a:xfrm>
            <a:off x="6620031" y="3778276"/>
            <a:ext cx="1655732" cy="1681"/>
          </a:xfrm>
          <a:prstGeom prst="line">
            <a:avLst/>
          </a:prstGeom>
          <a:noFill/>
          <a:ln w="57150" cap="rnd">
            <a:solidFill>
              <a:srgbClr val="00B0F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 sz="2400"/>
          </a:p>
        </p:txBody>
      </p:sp>
      <p:sp>
        <p:nvSpPr>
          <p:cNvPr id="67" name="Line 41"/>
          <p:cNvSpPr>
            <a:spLocks noChangeShapeType="1"/>
          </p:cNvSpPr>
          <p:nvPr/>
        </p:nvSpPr>
        <p:spPr bwMode="auto">
          <a:xfrm flipV="1">
            <a:off x="7193467" y="4505601"/>
            <a:ext cx="1272476" cy="511008"/>
          </a:xfrm>
          <a:prstGeom prst="line">
            <a:avLst/>
          </a:prstGeom>
          <a:noFill/>
          <a:ln w="57150" cap="rnd">
            <a:solidFill>
              <a:srgbClr val="00B0F0"/>
            </a:solidFill>
            <a:prstDash val="sysDot"/>
            <a:round/>
            <a:headEnd/>
            <a:tailEnd type="triangle" w="med" len="med"/>
          </a:ln>
          <a:scene3d>
            <a:camera prst="orthographicFront">
              <a:rot lat="0" lon="0" rev="21299999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 sz="2400"/>
          </a:p>
        </p:txBody>
      </p:sp>
      <p:grpSp>
        <p:nvGrpSpPr>
          <p:cNvPr id="74" name="组合 73"/>
          <p:cNvGrpSpPr/>
          <p:nvPr/>
        </p:nvGrpSpPr>
        <p:grpSpPr>
          <a:xfrm>
            <a:off x="8472383" y="2741814"/>
            <a:ext cx="2328140" cy="2328136"/>
            <a:chOff x="3791858" y="915566"/>
            <a:chExt cx="1746105" cy="1746102"/>
          </a:xfrm>
          <a:effectLst/>
        </p:grpSpPr>
        <p:grpSp>
          <p:nvGrpSpPr>
            <p:cNvPr id="75" name="组合 74"/>
            <p:cNvGrpSpPr/>
            <p:nvPr/>
          </p:nvGrpSpPr>
          <p:grpSpPr>
            <a:xfrm>
              <a:off x="3791858" y="915566"/>
              <a:ext cx="1746105" cy="1746102"/>
              <a:chOff x="680580" y="1491630"/>
              <a:chExt cx="1479184" cy="1479182"/>
            </a:xfrm>
          </p:grpSpPr>
          <p:grpSp>
            <p:nvGrpSpPr>
              <p:cNvPr id="83" name="组合 82"/>
              <p:cNvGrpSpPr/>
              <p:nvPr/>
            </p:nvGrpSpPr>
            <p:grpSpPr>
              <a:xfrm>
                <a:off x="680580" y="1491630"/>
                <a:ext cx="1479184" cy="1479182"/>
                <a:chOff x="304801" y="673100"/>
                <a:chExt cx="4000501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85" name="同心圆 84"/>
                <p:cNvSpPr/>
                <p:nvPr/>
              </p:nvSpPr>
              <p:spPr>
                <a:xfrm>
                  <a:off x="304801" y="673100"/>
                  <a:ext cx="4000501" cy="4000500"/>
                </a:xfrm>
                <a:prstGeom prst="donut">
                  <a:avLst>
                    <a:gd name="adj" fmla="val 4879"/>
                  </a:avLst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schemeClr val="bg1">
                        <a:alpha val="99000"/>
                      </a:schemeClr>
                    </a:solidFill>
                  </a:endParaRPr>
                </a:p>
              </p:txBody>
            </p:sp>
            <p:sp>
              <p:nvSpPr>
                <p:cNvPr id="86" name="椭圆 85"/>
                <p:cNvSpPr>
                  <a:spLocks noChangeAspect="1"/>
                </p:cNvSpPr>
                <p:nvPr/>
              </p:nvSpPr>
              <p:spPr>
                <a:xfrm>
                  <a:off x="353427" y="748933"/>
                  <a:ext cx="3876546" cy="3876547"/>
                </a:xfrm>
                <a:prstGeom prst="ellipse">
                  <a:avLst/>
                </a:prstGeom>
                <a:solidFill>
                  <a:srgbClr val="94BBC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schemeClr val="bg1">
                        <a:alpha val="99000"/>
                      </a:schemeClr>
                    </a:solidFill>
                  </a:endParaRPr>
                </a:p>
              </p:txBody>
            </p:sp>
          </p:grpSp>
          <p:sp>
            <p:nvSpPr>
              <p:cNvPr id="84" name="Rectangle 273"/>
              <p:cNvSpPr>
                <a:spLocks noChangeArrowheads="1"/>
              </p:cNvSpPr>
              <p:nvPr/>
            </p:nvSpPr>
            <p:spPr bwMode="auto">
              <a:xfrm>
                <a:off x="1717556" y="2327320"/>
                <a:ext cx="1681" cy="168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2400">
                  <a:solidFill>
                    <a:schemeClr val="bg1">
                      <a:alpha val="99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3877837" y="1006925"/>
              <a:ext cx="1563386" cy="1563383"/>
              <a:chOff x="3865529" y="906712"/>
              <a:chExt cx="1563386" cy="1563383"/>
            </a:xfrm>
          </p:grpSpPr>
          <p:grpSp>
            <p:nvGrpSpPr>
              <p:cNvPr id="77" name="组合 76"/>
              <p:cNvGrpSpPr>
                <a:grpSpLocks noChangeAspect="1"/>
              </p:cNvGrpSpPr>
              <p:nvPr/>
            </p:nvGrpSpPr>
            <p:grpSpPr>
              <a:xfrm>
                <a:off x="3865529" y="906712"/>
                <a:ext cx="1563386" cy="1563383"/>
                <a:chOff x="1669163" y="2299136"/>
                <a:chExt cx="1144309" cy="1144307"/>
              </a:xfrm>
            </p:grpSpPr>
            <p:sp>
              <p:nvSpPr>
                <p:cNvPr id="79" name="椭圆 78"/>
                <p:cNvSpPr/>
                <p:nvPr/>
              </p:nvSpPr>
              <p:spPr>
                <a:xfrm>
                  <a:off x="1669163" y="2299136"/>
                  <a:ext cx="1144309" cy="1144307"/>
                </a:xfrm>
                <a:prstGeom prst="ellipse">
                  <a:avLst/>
                </a:prstGeom>
                <a:solidFill>
                  <a:srgbClr val="2BA2C6"/>
                </a:solidFill>
                <a:ln w="22225">
                  <a:solidFill>
                    <a:srgbClr val="00B0F0"/>
                  </a:solidFill>
                </a:ln>
                <a:effectLst>
                  <a:innerShdw blurRad="101600" dist="254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80" name="Group 4"/>
                <p:cNvGrpSpPr>
                  <a:grpSpLocks noChangeAspect="1"/>
                </p:cNvGrpSpPr>
                <p:nvPr/>
              </p:nvGrpSpPr>
              <p:grpSpPr bwMode="auto">
                <a:xfrm>
                  <a:off x="2043972" y="2451211"/>
                  <a:ext cx="420586" cy="486306"/>
                  <a:chOff x="1776" y="1755"/>
                  <a:chExt cx="64" cy="74"/>
                </a:xfrm>
                <a:solidFill>
                  <a:schemeClr val="bg1"/>
                </a:solidFill>
              </p:grpSpPr>
              <p:sp>
                <p:nvSpPr>
                  <p:cNvPr id="81" name="Freeform 5"/>
                  <p:cNvSpPr>
                    <a:spLocks/>
                  </p:cNvSpPr>
                  <p:nvPr/>
                </p:nvSpPr>
                <p:spPr bwMode="auto">
                  <a:xfrm>
                    <a:off x="1795" y="1755"/>
                    <a:ext cx="29" cy="26"/>
                  </a:xfrm>
                  <a:custGeom>
                    <a:avLst/>
                    <a:gdLst>
                      <a:gd name="T0" fmla="*/ 5 w 11"/>
                      <a:gd name="T1" fmla="*/ 10 h 10"/>
                      <a:gd name="T2" fmla="*/ 5 w 11"/>
                      <a:gd name="T3" fmla="*/ 10 h 10"/>
                      <a:gd name="T4" fmla="*/ 11 w 11"/>
                      <a:gd name="T5" fmla="*/ 5 h 10"/>
                      <a:gd name="T6" fmla="*/ 5 w 11"/>
                      <a:gd name="T7" fmla="*/ 0 h 10"/>
                      <a:gd name="T8" fmla="*/ 5 w 11"/>
                      <a:gd name="T9" fmla="*/ 0 h 10"/>
                      <a:gd name="T10" fmla="*/ 0 w 11"/>
                      <a:gd name="T11" fmla="*/ 5 h 10"/>
                      <a:gd name="T12" fmla="*/ 5 w 11"/>
                      <a:gd name="T13" fmla="*/ 1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1" h="10">
                        <a:moveTo>
                          <a:pt x="5" y="10"/>
                        </a:moveTo>
                        <a:cubicBezTo>
                          <a:pt x="5" y="10"/>
                          <a:pt x="5" y="10"/>
                          <a:pt x="5" y="10"/>
                        </a:cubicBezTo>
                        <a:cubicBezTo>
                          <a:pt x="8" y="10"/>
                          <a:pt x="11" y="8"/>
                          <a:pt x="11" y="5"/>
                        </a:cubicBezTo>
                        <a:cubicBezTo>
                          <a:pt x="11" y="2"/>
                          <a:pt x="8" y="0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1"/>
                          <a:pt x="0" y="3"/>
                          <a:pt x="0" y="5"/>
                        </a:cubicBezTo>
                        <a:cubicBezTo>
                          <a:pt x="0" y="8"/>
                          <a:pt x="2" y="10"/>
                          <a:pt x="5" y="1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 sz="24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82" name="Freeform 6"/>
                  <p:cNvSpPr>
                    <a:spLocks/>
                  </p:cNvSpPr>
                  <p:nvPr/>
                </p:nvSpPr>
                <p:spPr bwMode="auto">
                  <a:xfrm>
                    <a:off x="1776" y="1788"/>
                    <a:ext cx="64" cy="41"/>
                  </a:xfrm>
                  <a:custGeom>
                    <a:avLst/>
                    <a:gdLst>
                      <a:gd name="T0" fmla="*/ 23 w 24"/>
                      <a:gd name="T1" fmla="*/ 3 h 16"/>
                      <a:gd name="T2" fmla="*/ 19 w 24"/>
                      <a:gd name="T3" fmla="*/ 0 h 16"/>
                      <a:gd name="T4" fmla="*/ 19 w 24"/>
                      <a:gd name="T5" fmla="*/ 0 h 16"/>
                      <a:gd name="T6" fmla="*/ 17 w 24"/>
                      <a:gd name="T7" fmla="*/ 0 h 16"/>
                      <a:gd name="T8" fmla="*/ 15 w 24"/>
                      <a:gd name="T9" fmla="*/ 5 h 16"/>
                      <a:gd name="T10" fmla="*/ 12 w 24"/>
                      <a:gd name="T11" fmla="*/ 11 h 16"/>
                      <a:gd name="T12" fmla="*/ 14 w 24"/>
                      <a:gd name="T13" fmla="*/ 7 h 16"/>
                      <a:gd name="T14" fmla="*/ 13 w 24"/>
                      <a:gd name="T15" fmla="*/ 1 h 16"/>
                      <a:gd name="T16" fmla="*/ 13 w 24"/>
                      <a:gd name="T17" fmla="*/ 1 h 16"/>
                      <a:gd name="T18" fmla="*/ 12 w 24"/>
                      <a:gd name="T19" fmla="*/ 0 h 16"/>
                      <a:gd name="T20" fmla="*/ 12 w 24"/>
                      <a:gd name="T21" fmla="*/ 0 h 16"/>
                      <a:gd name="T22" fmla="*/ 12 w 24"/>
                      <a:gd name="T23" fmla="*/ 1 h 16"/>
                      <a:gd name="T24" fmla="*/ 12 w 24"/>
                      <a:gd name="T25" fmla="*/ 1 h 16"/>
                      <a:gd name="T26" fmla="*/ 11 w 24"/>
                      <a:gd name="T27" fmla="*/ 7 h 16"/>
                      <a:gd name="T28" fmla="*/ 10 w 24"/>
                      <a:gd name="T29" fmla="*/ 5 h 16"/>
                      <a:gd name="T30" fmla="*/ 8 w 24"/>
                      <a:gd name="T31" fmla="*/ 0 h 16"/>
                      <a:gd name="T32" fmla="*/ 5 w 24"/>
                      <a:gd name="T33" fmla="*/ 0 h 16"/>
                      <a:gd name="T34" fmla="*/ 5 w 24"/>
                      <a:gd name="T35" fmla="*/ 0 h 16"/>
                      <a:gd name="T36" fmla="*/ 1 w 24"/>
                      <a:gd name="T37" fmla="*/ 3 h 16"/>
                      <a:gd name="T38" fmla="*/ 0 w 24"/>
                      <a:gd name="T39" fmla="*/ 16 h 16"/>
                      <a:gd name="T40" fmla="*/ 4 w 24"/>
                      <a:gd name="T41" fmla="*/ 16 h 16"/>
                      <a:gd name="T42" fmla="*/ 4 w 24"/>
                      <a:gd name="T43" fmla="*/ 6 h 16"/>
                      <a:gd name="T44" fmla="*/ 5 w 24"/>
                      <a:gd name="T45" fmla="*/ 6 h 16"/>
                      <a:gd name="T46" fmla="*/ 5 w 24"/>
                      <a:gd name="T47" fmla="*/ 16 h 16"/>
                      <a:gd name="T48" fmla="*/ 12 w 24"/>
                      <a:gd name="T49" fmla="*/ 16 h 16"/>
                      <a:gd name="T50" fmla="*/ 19 w 24"/>
                      <a:gd name="T51" fmla="*/ 16 h 16"/>
                      <a:gd name="T52" fmla="*/ 19 w 24"/>
                      <a:gd name="T53" fmla="*/ 6 h 16"/>
                      <a:gd name="T54" fmla="*/ 19 w 24"/>
                      <a:gd name="T55" fmla="*/ 6 h 16"/>
                      <a:gd name="T56" fmla="*/ 20 w 24"/>
                      <a:gd name="T57" fmla="*/ 6 h 16"/>
                      <a:gd name="T58" fmla="*/ 20 w 24"/>
                      <a:gd name="T59" fmla="*/ 16 h 16"/>
                      <a:gd name="T60" fmla="*/ 23 w 24"/>
                      <a:gd name="T61" fmla="*/ 16 h 16"/>
                      <a:gd name="T62" fmla="*/ 23 w 24"/>
                      <a:gd name="T63" fmla="*/ 3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24" h="16">
                        <a:moveTo>
                          <a:pt x="23" y="3"/>
                        </a:moveTo>
                        <a:cubicBezTo>
                          <a:pt x="22" y="1"/>
                          <a:pt x="20" y="0"/>
                          <a:pt x="19" y="0"/>
                        </a:cubicBezTo>
                        <a:cubicBezTo>
                          <a:pt x="19" y="0"/>
                          <a:pt x="19" y="0"/>
                          <a:pt x="19" y="0"/>
                        </a:cubicBezTo>
                        <a:cubicBezTo>
                          <a:pt x="17" y="0"/>
                          <a:pt x="17" y="0"/>
                          <a:pt x="17" y="0"/>
                        </a:cubicBezTo>
                        <a:cubicBezTo>
                          <a:pt x="15" y="5"/>
                          <a:pt x="15" y="5"/>
                          <a:pt x="15" y="5"/>
                        </a:cubicBezTo>
                        <a:cubicBezTo>
                          <a:pt x="12" y="11"/>
                          <a:pt x="12" y="11"/>
                          <a:pt x="12" y="11"/>
                        </a:cubicBezTo>
                        <a:cubicBezTo>
                          <a:pt x="14" y="7"/>
                          <a:pt x="14" y="7"/>
                          <a:pt x="14" y="7"/>
                        </a:cubicBezTo>
                        <a:cubicBezTo>
                          <a:pt x="13" y="1"/>
                          <a:pt x="13" y="1"/>
                          <a:pt x="13" y="1"/>
                        </a:cubicBezTo>
                        <a:cubicBezTo>
                          <a:pt x="13" y="1"/>
                          <a:pt x="13" y="1"/>
                          <a:pt x="13" y="1"/>
                        </a:cubicBezTo>
                        <a:cubicBezTo>
                          <a:pt x="13" y="0"/>
                          <a:pt x="13" y="0"/>
                          <a:pt x="12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  <a:cubicBezTo>
                          <a:pt x="12" y="0"/>
                          <a:pt x="12" y="0"/>
                          <a:pt x="12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1" y="7"/>
                          <a:pt x="11" y="7"/>
                          <a:pt x="11" y="7"/>
                        </a:cubicBezTo>
                        <a:cubicBezTo>
                          <a:pt x="10" y="5"/>
                          <a:pt x="10" y="5"/>
                          <a:pt x="10" y="5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3" y="0"/>
                          <a:pt x="2" y="1"/>
                          <a:pt x="1" y="3"/>
                        </a:cubicBezTo>
                        <a:cubicBezTo>
                          <a:pt x="0" y="5"/>
                          <a:pt x="0" y="11"/>
                          <a:pt x="0" y="16"/>
                        </a:cubicBezTo>
                        <a:cubicBezTo>
                          <a:pt x="4" y="16"/>
                          <a:pt x="4" y="16"/>
                          <a:pt x="4" y="16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6"/>
                          <a:pt x="4" y="6"/>
                          <a:pt x="5" y="6"/>
                        </a:cubicBezTo>
                        <a:cubicBezTo>
                          <a:pt x="5" y="16"/>
                          <a:pt x="5" y="16"/>
                          <a:pt x="5" y="16"/>
                        </a:cubicBezTo>
                        <a:cubicBezTo>
                          <a:pt x="12" y="16"/>
                          <a:pt x="12" y="16"/>
                          <a:pt x="12" y="16"/>
                        </a:cubicBezTo>
                        <a:cubicBezTo>
                          <a:pt x="19" y="16"/>
                          <a:pt x="19" y="16"/>
                          <a:pt x="19" y="16"/>
                        </a:cubicBezTo>
                        <a:cubicBezTo>
                          <a:pt x="19" y="6"/>
                          <a:pt x="19" y="6"/>
                          <a:pt x="19" y="6"/>
                        </a:cubicBezTo>
                        <a:cubicBezTo>
                          <a:pt x="19" y="6"/>
                          <a:pt x="19" y="6"/>
                          <a:pt x="19" y="6"/>
                        </a:cubicBezTo>
                        <a:cubicBezTo>
                          <a:pt x="19" y="6"/>
                          <a:pt x="20" y="6"/>
                          <a:pt x="20" y="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3" y="16"/>
                          <a:pt x="23" y="16"/>
                          <a:pt x="23" y="16"/>
                        </a:cubicBezTo>
                        <a:cubicBezTo>
                          <a:pt x="24" y="11"/>
                          <a:pt x="24" y="5"/>
                          <a:pt x="23" y="3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 sz="2400">
                      <a:solidFill>
                        <a:prstClr val="black"/>
                      </a:solidFill>
                    </a:endParaRPr>
                  </a:p>
                </p:txBody>
              </p:sp>
            </p:grpSp>
          </p:grpSp>
          <p:sp>
            <p:nvSpPr>
              <p:cNvPr id="78" name="TextBox 40"/>
              <p:cNvSpPr txBox="1"/>
              <p:nvPr/>
            </p:nvSpPr>
            <p:spPr>
              <a:xfrm>
                <a:off x="4066854" y="1762789"/>
                <a:ext cx="1228244" cy="42915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2667" b="1" dirty="0">
                    <a:solidFill>
                      <a:schemeClr val="bg1">
                        <a:alpha val="99000"/>
                      </a:schemeClr>
                    </a:solidFill>
                    <a:latin typeface="时尚中黑简体" pitchFamily="2" charset="-122"/>
                    <a:ea typeface="时尚中黑简体" pitchFamily="2" charset="-122"/>
                  </a:rPr>
                  <a:t>添加文本</a:t>
                </a:r>
                <a:endParaRPr lang="en-US" altLang="zh-CN" sz="2667" b="1" dirty="0">
                  <a:solidFill>
                    <a:schemeClr val="bg1">
                      <a:alpha val="99000"/>
                    </a:schemeClr>
                  </a:solidFill>
                  <a:latin typeface="时尚中黑简体" pitchFamily="2" charset="-122"/>
                  <a:ea typeface="时尚中黑简体" pitchFamily="2" charset="-122"/>
                </a:endParaRPr>
              </a:p>
            </p:txBody>
          </p:sp>
        </p:grpSp>
      </p:grpSp>
      <p:sp>
        <p:nvSpPr>
          <p:cNvPr id="42" name="TextBox 13"/>
          <p:cNvSpPr txBox="1">
            <a:spLocks noChangeArrowheads="1"/>
          </p:cNvSpPr>
          <p:nvPr/>
        </p:nvSpPr>
        <p:spPr bwMode="auto">
          <a:xfrm>
            <a:off x="3770006" y="59026"/>
            <a:ext cx="4652010" cy="65877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defPPr>
              <a:defRPr lang="zh-CN"/>
            </a:defPPr>
            <a:lvl1pPr algn="ctr" eaLnBrk="0" hangingPunct="0">
              <a:lnSpc>
                <a:spcPct val="120000"/>
              </a:lnSpc>
              <a:spcBef>
                <a:spcPct val="50000"/>
              </a:spcBef>
              <a:buFontTx/>
              <a:buNone/>
              <a:defRPr sz="2800">
                <a:gradFill flip="none" rotWithShape="1">
                  <a:gsLst>
                    <a:gs pos="60000">
                      <a:srgbClr val="BCE8F2"/>
                    </a:gs>
                    <a:gs pos="0">
                      <a:srgbClr val="4EC3DE"/>
                    </a:gs>
                    <a:gs pos="40000">
                      <a:srgbClr val="BCE8F2"/>
                    </a:gs>
                    <a:gs pos="100000">
                      <a:srgbClr val="4EC3DE"/>
                    </a:gs>
                  </a:gsLst>
                  <a:lin ang="0" scaled="1"/>
                  <a:tileRect/>
                </a:gradFill>
                <a:latin typeface="方正兰亭中粗黑_GBK" panose="02000000000000000000" pitchFamily="2" charset="-122"/>
                <a:ea typeface="方正兰亭中粗黑_GBK" panose="02000000000000000000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zh-CN" altLang="en-US" sz="3360" dirty="0" smtClean="0"/>
              <a:t>贴合实际的数据</a:t>
            </a:r>
            <a:endParaRPr lang="zh-CN" altLang="en-US" sz="3360" dirty="0"/>
          </a:p>
        </p:txBody>
      </p:sp>
    </p:spTree>
    <p:extLst>
      <p:ext uri="{BB962C8B-B14F-4D97-AF65-F5344CB8AC3E}">
        <p14:creationId xmlns:p14="http://schemas.microsoft.com/office/powerpoint/2010/main" val="194293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59" grpId="0"/>
      <p:bldP spid="60" grpId="0"/>
      <p:bldP spid="61" grpId="0"/>
      <p:bldP spid="62" grpId="0"/>
      <p:bldP spid="63" grpId="0"/>
      <p:bldP spid="64" grpId="0"/>
      <p:bldP spid="65" grpId="0" animBg="1"/>
      <p:bldP spid="66" grpId="0" animBg="1"/>
      <p:bldP spid="6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测试结果查看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0824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920254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测试结果查看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0491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849143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4" name="Group 2"/>
          <p:cNvGrpSpPr>
            <a:grpSpLocks/>
          </p:cNvGrpSpPr>
          <p:nvPr/>
        </p:nvGrpSpPr>
        <p:grpSpPr bwMode="auto">
          <a:xfrm>
            <a:off x="1798587" y="2897960"/>
            <a:ext cx="8865119" cy="965701"/>
            <a:chOff x="64331" y="0"/>
            <a:chExt cx="6433094" cy="482482"/>
          </a:xfrm>
        </p:grpSpPr>
        <p:sp>
          <p:nvSpPr>
            <p:cNvPr id="6149" name="AutoShape 3"/>
            <p:cNvSpPr>
              <a:spLocks noChangeArrowheads="1"/>
            </p:cNvSpPr>
            <p:nvPr/>
          </p:nvSpPr>
          <p:spPr bwMode="auto">
            <a:xfrm>
              <a:off x="64331" y="0"/>
              <a:ext cx="6433094" cy="482482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0486" name="Rectangle 13"/>
            <p:cNvSpPr>
              <a:spLocks noChangeArrowheads="1"/>
            </p:cNvSpPr>
            <p:nvPr/>
          </p:nvSpPr>
          <p:spPr bwMode="auto">
            <a:xfrm>
              <a:off x="1860561" y="64404"/>
              <a:ext cx="2840633" cy="3536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400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未来规划</a:t>
              </a:r>
              <a:endParaRPr lang="zh-CN" altLang="en-US" sz="400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8931939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2" name="Group 2"/>
          <p:cNvGrpSpPr>
            <a:grpSpLocks/>
          </p:cNvGrpSpPr>
          <p:nvPr/>
        </p:nvGrpSpPr>
        <p:grpSpPr bwMode="auto">
          <a:xfrm>
            <a:off x="2076450" y="1855470"/>
            <a:ext cx="3305176" cy="3305176"/>
            <a:chOff x="0" y="0"/>
            <a:chExt cx="2754000" cy="2754000"/>
          </a:xfrm>
        </p:grpSpPr>
        <p:grpSp>
          <p:nvGrpSpPr>
            <p:cNvPr id="24612" name="Group 3"/>
            <p:cNvGrpSpPr>
              <a:grpSpLocks noChangeAspect="1"/>
            </p:cNvGrpSpPr>
            <p:nvPr/>
          </p:nvGrpSpPr>
          <p:grpSpPr bwMode="auto">
            <a:xfrm>
              <a:off x="0" y="0"/>
              <a:ext cx="2754000" cy="2754000"/>
              <a:chOff x="0" y="0"/>
              <a:chExt cx="3060000" cy="3060000"/>
            </a:xfrm>
          </p:grpSpPr>
          <p:sp>
            <p:nvSpPr>
              <p:cNvPr id="8225" name="椭圆 29"/>
              <p:cNvSpPr>
                <a:spLocks noChangeAspect="1"/>
              </p:cNvSpPr>
              <p:nvPr/>
            </p:nvSpPr>
            <p:spPr bwMode="auto">
              <a:xfrm>
                <a:off x="0" y="0"/>
                <a:ext cx="3060000" cy="3060000"/>
              </a:xfrm>
              <a:prstGeom prst="ellipse">
                <a:avLst/>
              </a:prstGeom>
              <a:noFill/>
              <a:ln w="57150">
                <a:solidFill>
                  <a:srgbClr val="30B8D8"/>
                </a:solidFill>
                <a:round/>
                <a:headEnd/>
                <a:tailEnd/>
              </a:ln>
              <a:effectLst>
                <a:glow rad="88900">
                  <a:schemeClr val="accent1">
                    <a:satMod val="175000"/>
                    <a:alpha val="30000"/>
                  </a:schemeClr>
                </a:glow>
              </a:effectLst>
              <a:extLst/>
            </p:spPr>
            <p:txBody>
              <a:bodyPr anchor="ctr"/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zh-CN" altLang="en-US" sz="2160">
                  <a:solidFill>
                    <a:srgbClr val="FFFFFF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8226" name="椭圆 30"/>
              <p:cNvSpPr>
                <a:spLocks noChangeAspect="1"/>
              </p:cNvSpPr>
              <p:nvPr/>
            </p:nvSpPr>
            <p:spPr bwMode="auto">
              <a:xfrm>
                <a:off x="234571" y="234570"/>
                <a:ext cx="2590856" cy="2590859"/>
              </a:xfrm>
              <a:prstGeom prst="ellipse">
                <a:avLst/>
              </a:prstGeom>
              <a:solidFill>
                <a:srgbClr val="30B8D8">
                  <a:alpha val="25098"/>
                </a:srgbClr>
              </a:solidFill>
              <a:ln w="76200">
                <a:noFill/>
                <a:round/>
                <a:headEnd/>
                <a:tailEnd/>
              </a:ln>
              <a:effectLst>
                <a:glow rad="88900">
                  <a:schemeClr val="accent1">
                    <a:satMod val="175000"/>
                    <a:alpha val="30000"/>
                  </a:schemeClr>
                </a:glow>
              </a:effectLst>
            </p:spPr>
            <p:txBody>
              <a:bodyPr anchor="ctr"/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zh-CN" altLang="en-US" sz="2160">
                  <a:solidFill>
                    <a:srgbClr val="FFFFFF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24613" name="Rectangle 13"/>
            <p:cNvSpPr>
              <a:spLocks noChangeArrowheads="1"/>
            </p:cNvSpPr>
            <p:nvPr/>
          </p:nvSpPr>
          <p:spPr bwMode="auto">
            <a:xfrm>
              <a:off x="690485" y="1023821"/>
              <a:ext cx="1373031" cy="10001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现阶段</a:t>
              </a:r>
              <a:r>
                <a:rPr lang="en-US" altLang="zh-CN" sz="240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AI</a:t>
              </a:r>
              <a:r>
                <a:rPr lang="zh-CN" altLang="en-US" sz="240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开发者的每日三省</a:t>
              </a:r>
              <a:endParaRPr lang="zh-CN" altLang="en-US" sz="240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0247" name="TextBox 13"/>
          <p:cNvSpPr txBox="1">
            <a:spLocks noChangeArrowheads="1"/>
          </p:cNvSpPr>
          <p:nvPr/>
        </p:nvSpPr>
        <p:spPr bwMode="auto">
          <a:xfrm>
            <a:off x="3145627" y="161267"/>
            <a:ext cx="5309180" cy="159184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defPPr>
              <a:defRPr lang="zh-CN"/>
            </a:defPPr>
            <a:lvl1pPr algn="ctr" eaLnBrk="0" hangingPunct="0">
              <a:lnSpc>
                <a:spcPct val="120000"/>
              </a:lnSpc>
              <a:spcBef>
                <a:spcPct val="50000"/>
              </a:spcBef>
              <a:buFontTx/>
              <a:buNone/>
              <a:defRPr sz="2800">
                <a:gradFill flip="none" rotWithShape="1">
                  <a:gsLst>
                    <a:gs pos="60000">
                      <a:srgbClr val="BCE8F2"/>
                    </a:gs>
                    <a:gs pos="0">
                      <a:srgbClr val="4EC3DE"/>
                    </a:gs>
                    <a:gs pos="40000">
                      <a:srgbClr val="BCE8F2"/>
                    </a:gs>
                    <a:gs pos="100000">
                      <a:srgbClr val="4EC3DE"/>
                    </a:gs>
                  </a:gsLst>
                  <a:lin ang="0" scaled="1"/>
                  <a:tileRect/>
                </a:gradFill>
                <a:latin typeface="方正兰亭中粗黑_GBK" panose="02000000000000000000" pitchFamily="2" charset="-122"/>
                <a:ea typeface="方正兰亭中粗黑_GBK" panose="02000000000000000000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zh-CN" altLang="en-US" sz="3360" dirty="0" smtClean="0"/>
              <a:t>假设我们现在是</a:t>
            </a:r>
            <a:r>
              <a:rPr lang="en-US" altLang="zh-CN" sz="3360" dirty="0" smtClean="0"/>
              <a:t>AI</a:t>
            </a:r>
            <a:r>
              <a:rPr lang="zh-CN" altLang="en-US" sz="3360" dirty="0" smtClean="0"/>
              <a:t>开发者</a:t>
            </a:r>
            <a:endParaRPr lang="en-US" altLang="zh-CN" sz="3360" dirty="0" smtClean="0"/>
          </a:p>
          <a:p>
            <a:pPr>
              <a:defRPr/>
            </a:pPr>
            <a:r>
              <a:rPr lang="zh-CN" altLang="en-US" sz="3360" dirty="0" smtClean="0"/>
              <a:t>正在开发人脸识别算法</a:t>
            </a:r>
            <a:endParaRPr lang="zh-CN" altLang="en-US" sz="3360" dirty="0"/>
          </a:p>
        </p:txBody>
      </p:sp>
      <p:grpSp>
        <p:nvGrpSpPr>
          <p:cNvPr id="10248" name="Group 8"/>
          <p:cNvGrpSpPr>
            <a:grpSpLocks/>
          </p:cNvGrpSpPr>
          <p:nvPr/>
        </p:nvGrpSpPr>
        <p:grpSpPr bwMode="auto">
          <a:xfrm>
            <a:off x="4116706" y="1876426"/>
            <a:ext cx="5998844" cy="1071492"/>
            <a:chOff x="-626650" y="0"/>
            <a:chExt cx="4998655" cy="891931"/>
          </a:xfrm>
        </p:grpSpPr>
        <p:sp>
          <p:nvSpPr>
            <p:cNvPr id="8220" name="矩形 33"/>
            <p:cNvSpPr>
              <a:spLocks/>
            </p:cNvSpPr>
            <p:nvPr/>
          </p:nvSpPr>
          <p:spPr bwMode="auto">
            <a:xfrm>
              <a:off x="-626650" y="0"/>
              <a:ext cx="4998655" cy="388800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Clr>
                  <a:srgbClr val="FF0000"/>
                </a:buClr>
                <a:buSzPct val="70000"/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4610" name="TextBox 146"/>
            <p:cNvSpPr txBox="1">
              <a:spLocks noChangeArrowheads="1"/>
            </p:cNvSpPr>
            <p:nvPr/>
          </p:nvSpPr>
          <p:spPr bwMode="auto">
            <a:xfrm>
              <a:off x="273050" y="47427"/>
              <a:ext cx="3951317" cy="3011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168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如何找到算法在速度和准确率方面出现的问题</a:t>
              </a:r>
              <a:r>
                <a:rPr lang="en-US" altLang="zh-CN" sz="168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?</a:t>
              </a:r>
              <a:endParaRPr lang="en-US" altLang="zh-CN" sz="168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4611" name="TextBox 146"/>
            <p:cNvSpPr txBox="1">
              <a:spLocks noChangeArrowheads="1"/>
            </p:cNvSpPr>
            <p:nvPr/>
          </p:nvSpPr>
          <p:spPr bwMode="auto">
            <a:xfrm>
              <a:off x="339727" y="446144"/>
              <a:ext cx="4032278" cy="4457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144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在传统的软件开发流程中我们有一系列的方法可以测试，</a:t>
              </a:r>
              <a:r>
                <a:rPr lang="en-US" altLang="zh-CN" sz="144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	</a:t>
              </a:r>
              <a:r>
                <a:rPr lang="zh-CN" altLang="en-US" sz="144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但是人工智能时代呢？</a:t>
              </a:r>
              <a:endParaRPr lang="en-US" altLang="zh-CN" sz="144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10252" name="Group 12"/>
          <p:cNvGrpSpPr>
            <a:grpSpLocks/>
          </p:cNvGrpSpPr>
          <p:nvPr/>
        </p:nvGrpSpPr>
        <p:grpSpPr bwMode="auto">
          <a:xfrm>
            <a:off x="4966336" y="3274696"/>
            <a:ext cx="5246610" cy="1065775"/>
            <a:chOff x="-561978" y="0"/>
            <a:chExt cx="4372206" cy="887033"/>
          </a:xfrm>
        </p:grpSpPr>
        <p:sp>
          <p:nvSpPr>
            <p:cNvPr id="2" name="矩形 32"/>
            <p:cNvSpPr>
              <a:spLocks/>
            </p:cNvSpPr>
            <p:nvPr/>
          </p:nvSpPr>
          <p:spPr bwMode="auto">
            <a:xfrm>
              <a:off x="-561978" y="0"/>
              <a:ext cx="4291042" cy="388930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fontAlgn="ctr">
                <a:spcBef>
                  <a:spcPct val="0"/>
                </a:spcBef>
                <a:buClr>
                  <a:srgbClr val="FF0000"/>
                </a:buClr>
                <a:buSzPct val="70000"/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4605" name="TextBox 146"/>
            <p:cNvSpPr txBox="1">
              <a:spLocks noChangeArrowheads="1"/>
            </p:cNvSpPr>
            <p:nvPr/>
          </p:nvSpPr>
          <p:spPr bwMode="auto">
            <a:xfrm>
              <a:off x="79377" y="55901"/>
              <a:ext cx="3730851" cy="2920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168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如何知道算法可以经得起高并发场景的考验？</a:t>
              </a:r>
              <a:endParaRPr lang="en-US" altLang="zh-CN" sz="168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4606" name="TextBox 146"/>
            <p:cNvSpPr txBox="1">
              <a:spLocks noChangeArrowheads="1"/>
            </p:cNvSpPr>
            <p:nvPr/>
          </p:nvSpPr>
          <p:spPr bwMode="auto">
            <a:xfrm>
              <a:off x="63500" y="441316"/>
              <a:ext cx="3665563" cy="4457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en-US" sz="144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有什么办法可以在投入实际使用之前就能测试算法的性能？在高负载的场景下依然识别准确度为</a:t>
              </a:r>
              <a:r>
                <a:rPr lang="en-US" altLang="zh-CN" sz="144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99.99%?</a:t>
              </a:r>
              <a:endParaRPr lang="en-US" altLang="zh-CN" sz="144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10256" name="Group 16"/>
          <p:cNvGrpSpPr>
            <a:grpSpLocks/>
          </p:cNvGrpSpPr>
          <p:nvPr/>
        </p:nvGrpSpPr>
        <p:grpSpPr bwMode="auto">
          <a:xfrm>
            <a:off x="4116706" y="4684396"/>
            <a:ext cx="6263666" cy="1071493"/>
            <a:chOff x="-626650" y="0"/>
            <a:chExt cx="5219323" cy="890557"/>
          </a:xfrm>
        </p:grpSpPr>
        <p:sp>
          <p:nvSpPr>
            <p:cNvPr id="8214" name="矩形 31"/>
            <p:cNvSpPr>
              <a:spLocks/>
            </p:cNvSpPr>
            <p:nvPr/>
          </p:nvSpPr>
          <p:spPr bwMode="auto">
            <a:xfrm>
              <a:off x="-626650" y="0"/>
              <a:ext cx="4998655" cy="388388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fontAlgn="ctr">
                <a:spcBef>
                  <a:spcPct val="0"/>
                </a:spcBef>
                <a:buClr>
                  <a:srgbClr val="FF0000"/>
                </a:buClr>
                <a:buSzPct val="70000"/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4600" name="TextBox 146"/>
            <p:cNvSpPr txBox="1">
              <a:spLocks noChangeArrowheads="1"/>
            </p:cNvSpPr>
            <p:nvPr/>
          </p:nvSpPr>
          <p:spPr bwMode="auto">
            <a:xfrm>
              <a:off x="192882" y="55900"/>
              <a:ext cx="4031485" cy="29879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168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如何喂饱我的算法让它成长的又快又强大？</a:t>
              </a:r>
              <a:endParaRPr lang="en-US" altLang="zh-CN" sz="168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4601" name="TextBox 146"/>
            <p:cNvSpPr txBox="1">
              <a:spLocks noChangeArrowheads="1"/>
            </p:cNvSpPr>
            <p:nvPr/>
          </p:nvSpPr>
          <p:spPr bwMode="auto">
            <a:xfrm>
              <a:off x="192089" y="445458"/>
              <a:ext cx="4400584" cy="4450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144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人工智能时代数据为金，如何在短时间内搜集到大量优质的数据来训练算法？</a:t>
              </a:r>
              <a:endParaRPr lang="en-US" altLang="zh-CN" sz="144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10260" name="Group 20"/>
          <p:cNvGrpSpPr>
            <a:grpSpLocks/>
          </p:cNvGrpSpPr>
          <p:nvPr/>
        </p:nvGrpSpPr>
        <p:grpSpPr bwMode="auto">
          <a:xfrm>
            <a:off x="4057650" y="1664970"/>
            <a:ext cx="897256" cy="889636"/>
            <a:chOff x="0" y="0"/>
            <a:chExt cx="747186" cy="740914"/>
          </a:xfrm>
        </p:grpSpPr>
        <p:grpSp>
          <p:nvGrpSpPr>
            <p:cNvPr id="24593" name="Group 21"/>
            <p:cNvGrpSpPr>
              <a:grpSpLocks noChangeAspect="1"/>
            </p:cNvGrpSpPr>
            <p:nvPr/>
          </p:nvGrpSpPr>
          <p:grpSpPr bwMode="auto">
            <a:xfrm>
              <a:off x="3136" y="0"/>
              <a:ext cx="740914" cy="740914"/>
              <a:chOff x="0" y="0"/>
              <a:chExt cx="823237" cy="823237"/>
            </a:xfrm>
          </p:grpSpPr>
          <p:sp>
            <p:nvSpPr>
              <p:cNvPr id="24595" name="椭圆 38"/>
              <p:cNvSpPr>
                <a:spLocks noChangeAspect="1" noChangeArrowheads="1"/>
              </p:cNvSpPr>
              <p:nvPr/>
            </p:nvSpPr>
            <p:spPr bwMode="auto">
              <a:xfrm>
                <a:off x="0" y="0"/>
                <a:ext cx="823237" cy="823237"/>
              </a:xfrm>
              <a:prstGeom prst="ellipse">
                <a:avLst/>
              </a:prstGeom>
              <a:solidFill>
                <a:srgbClr val="BCE8F2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400">
                  <a:solidFill>
                    <a:schemeClr val="tx2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24596" name="椭圆 39"/>
              <p:cNvSpPr>
                <a:spLocks noChangeAspect="1"/>
              </p:cNvSpPr>
              <p:nvPr/>
            </p:nvSpPr>
            <p:spPr bwMode="auto">
              <a:xfrm>
                <a:off x="51620" y="51621"/>
                <a:ext cx="720000" cy="720000"/>
              </a:xfrm>
              <a:prstGeom prst="ellipse">
                <a:avLst/>
              </a:prstGeom>
              <a:solidFill>
                <a:srgbClr val="046091">
                  <a:alpha val="79999"/>
                </a:srgbClr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eaLnBrk="0" hangingPunct="0">
                  <a:buClr>
                    <a:srgbClr val="FF0000"/>
                  </a:buClr>
                  <a:buSzPct val="70000"/>
                </a:pPr>
                <a:endParaRPr lang="zh-CN" altLang="en-US" sz="2400">
                  <a:solidFill>
                    <a:schemeClr val="tx2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24594" name="Rectangle 13"/>
            <p:cNvSpPr>
              <a:spLocks noChangeArrowheads="1"/>
            </p:cNvSpPr>
            <p:nvPr/>
          </p:nvSpPr>
          <p:spPr bwMode="auto">
            <a:xfrm>
              <a:off x="0" y="170402"/>
              <a:ext cx="747186" cy="3844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2400" b="1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endParaRPr lang="zh-CN" altLang="en-US" sz="2400" b="1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10265" name="Group 25"/>
          <p:cNvGrpSpPr>
            <a:grpSpLocks/>
          </p:cNvGrpSpPr>
          <p:nvPr/>
        </p:nvGrpSpPr>
        <p:grpSpPr bwMode="auto">
          <a:xfrm>
            <a:off x="4907280" y="3065146"/>
            <a:ext cx="897256" cy="887730"/>
            <a:chOff x="0" y="0"/>
            <a:chExt cx="747186" cy="739990"/>
          </a:xfrm>
        </p:grpSpPr>
        <p:grpSp>
          <p:nvGrpSpPr>
            <p:cNvPr id="24589" name="Group 26"/>
            <p:cNvGrpSpPr>
              <a:grpSpLocks noChangeAspect="1"/>
            </p:cNvGrpSpPr>
            <p:nvPr/>
          </p:nvGrpSpPr>
          <p:grpSpPr bwMode="auto">
            <a:xfrm>
              <a:off x="3598" y="0"/>
              <a:ext cx="739991" cy="739990"/>
              <a:chOff x="0" y="0"/>
              <a:chExt cx="822212" cy="822211"/>
            </a:xfrm>
          </p:grpSpPr>
          <p:sp>
            <p:nvSpPr>
              <p:cNvPr id="24591" name="椭圆 35"/>
              <p:cNvSpPr>
                <a:spLocks noChangeAspect="1" noChangeArrowheads="1"/>
              </p:cNvSpPr>
              <p:nvPr/>
            </p:nvSpPr>
            <p:spPr bwMode="auto">
              <a:xfrm>
                <a:off x="0" y="0"/>
                <a:ext cx="822212" cy="822211"/>
              </a:xfrm>
              <a:prstGeom prst="ellipse">
                <a:avLst/>
              </a:prstGeom>
              <a:solidFill>
                <a:srgbClr val="BCE8F2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400">
                  <a:solidFill>
                    <a:schemeClr val="tx2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24592" name="椭圆 36"/>
              <p:cNvSpPr>
                <a:spLocks noChangeAspect="1"/>
              </p:cNvSpPr>
              <p:nvPr/>
            </p:nvSpPr>
            <p:spPr bwMode="auto">
              <a:xfrm>
                <a:off x="50644" y="51168"/>
                <a:ext cx="720922" cy="719876"/>
              </a:xfrm>
              <a:prstGeom prst="ellipse">
                <a:avLst/>
              </a:prstGeom>
              <a:solidFill>
                <a:srgbClr val="046091">
                  <a:alpha val="79999"/>
                </a:srgbClr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400">
                  <a:solidFill>
                    <a:schemeClr val="tx2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24590" name="Rectangle 13"/>
            <p:cNvSpPr>
              <a:spLocks noChangeArrowheads="1"/>
            </p:cNvSpPr>
            <p:nvPr/>
          </p:nvSpPr>
          <p:spPr bwMode="auto">
            <a:xfrm>
              <a:off x="0" y="169940"/>
              <a:ext cx="747186" cy="3848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2400" b="1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2</a:t>
              </a:r>
              <a:endParaRPr lang="zh-CN" altLang="en-US" sz="2400" b="1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10270" name="Group 30"/>
          <p:cNvGrpSpPr>
            <a:grpSpLocks/>
          </p:cNvGrpSpPr>
          <p:nvPr/>
        </p:nvGrpSpPr>
        <p:grpSpPr bwMode="auto">
          <a:xfrm>
            <a:off x="4057650" y="4474846"/>
            <a:ext cx="897256" cy="887730"/>
            <a:chOff x="0" y="0"/>
            <a:chExt cx="747186" cy="740120"/>
          </a:xfrm>
        </p:grpSpPr>
        <p:grpSp>
          <p:nvGrpSpPr>
            <p:cNvPr id="24585" name="Group 31"/>
            <p:cNvGrpSpPr>
              <a:grpSpLocks noChangeAspect="1"/>
            </p:cNvGrpSpPr>
            <p:nvPr/>
          </p:nvGrpSpPr>
          <p:grpSpPr bwMode="auto">
            <a:xfrm>
              <a:off x="3533" y="0"/>
              <a:ext cx="740120" cy="740120"/>
              <a:chOff x="0" y="0"/>
              <a:chExt cx="822355" cy="822355"/>
            </a:xfrm>
          </p:grpSpPr>
          <p:sp>
            <p:nvSpPr>
              <p:cNvPr id="24587" name="椭圆 41"/>
              <p:cNvSpPr>
                <a:spLocks noChangeAspect="1" noChangeArrowheads="1"/>
              </p:cNvSpPr>
              <p:nvPr/>
            </p:nvSpPr>
            <p:spPr bwMode="auto">
              <a:xfrm>
                <a:off x="0" y="0"/>
                <a:ext cx="822355" cy="822355"/>
              </a:xfrm>
              <a:prstGeom prst="ellipse">
                <a:avLst/>
              </a:prstGeom>
              <a:solidFill>
                <a:srgbClr val="BCE8F2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400">
                  <a:solidFill>
                    <a:schemeClr val="tx2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24588" name="椭圆 42"/>
              <p:cNvSpPr>
                <a:spLocks noChangeAspect="1"/>
              </p:cNvSpPr>
              <p:nvPr/>
            </p:nvSpPr>
            <p:spPr bwMode="auto">
              <a:xfrm>
                <a:off x="50718" y="51177"/>
                <a:ext cx="720921" cy="720002"/>
              </a:xfrm>
              <a:prstGeom prst="ellipse">
                <a:avLst/>
              </a:prstGeom>
              <a:solidFill>
                <a:srgbClr val="046091">
                  <a:alpha val="79999"/>
                </a:srgbClr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400">
                  <a:solidFill>
                    <a:schemeClr val="tx2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sp>
          <p:nvSpPr>
            <p:cNvPr id="24586" name="Rectangle 13"/>
            <p:cNvSpPr>
              <a:spLocks noChangeArrowheads="1"/>
            </p:cNvSpPr>
            <p:nvPr/>
          </p:nvSpPr>
          <p:spPr bwMode="auto">
            <a:xfrm>
              <a:off x="0" y="170005"/>
              <a:ext cx="747186" cy="384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2400" b="1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3</a:t>
              </a:r>
              <a:endParaRPr lang="zh-CN" altLang="en-US" sz="2400" b="1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0441858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10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48" presetClass="entr" presetSubtype="0" ac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1"/>
                                          </p:val>
                                        </p:tav>
                                        <p:tav tm="50000">
                                          <p:val>
                                            <p:fltVal val="0.9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2" dur="5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9" dur="5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6" dur="500"/>
                                        <p:tgtEl>
                                          <p:spTgt spid="10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 tmFilter="0, 0; .2, .5; .8, .5; 1, 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" autoRev="1" fill="hold"/>
                                        <p:tgtEl>
                                          <p:spTgt spid="102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2076450" y="4636771"/>
            <a:ext cx="2657476" cy="514350"/>
          </a:xfrm>
          <a:prstGeom prst="rect">
            <a:avLst/>
          </a:prstGeom>
          <a:solidFill>
            <a:schemeClr val="accent1">
              <a:alpha val="50196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733926" y="4034791"/>
            <a:ext cx="2657474" cy="1116330"/>
          </a:xfrm>
          <a:prstGeom prst="rect">
            <a:avLst/>
          </a:prstGeom>
          <a:solidFill>
            <a:schemeClr val="accent1">
              <a:alpha val="50196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7391400" y="3347086"/>
            <a:ext cx="2657476" cy="1804034"/>
          </a:xfrm>
          <a:prstGeom prst="rect">
            <a:avLst/>
          </a:prstGeom>
          <a:solidFill>
            <a:schemeClr val="accent1">
              <a:alpha val="50196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3" name="Rectangle 24"/>
          <p:cNvSpPr>
            <a:spLocks noChangeArrowheads="1"/>
          </p:cNvSpPr>
          <p:nvPr/>
        </p:nvSpPr>
        <p:spPr bwMode="black">
          <a:xfrm>
            <a:off x="2156461" y="3272791"/>
            <a:ext cx="257937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简单的</a:t>
            </a:r>
            <a:r>
              <a:rPr lang="en-US" altLang="zh-CN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AR</a:t>
            </a:r>
            <a:r>
              <a:rPr lang="zh-CN" altLang="en-US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应用。可以进行实时识别。</a:t>
            </a:r>
            <a:endParaRPr lang="en-US" altLang="zh-CN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" name="Rectangle 25"/>
          <p:cNvSpPr>
            <a:spLocks noChangeArrowheads="1"/>
          </p:cNvSpPr>
          <p:nvPr/>
        </p:nvSpPr>
        <p:spPr bwMode="black">
          <a:xfrm>
            <a:off x="4819651" y="2733676"/>
            <a:ext cx="257937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简单的</a:t>
            </a:r>
            <a:r>
              <a:rPr lang="en-US" altLang="zh-CN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AR</a:t>
            </a:r>
            <a:r>
              <a:rPr lang="zh-CN" altLang="en-US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应用。可以进行实时识别。</a:t>
            </a:r>
            <a:endParaRPr lang="en-US" altLang="zh-CN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" name="Rectangle 26"/>
          <p:cNvSpPr>
            <a:spLocks noChangeArrowheads="1"/>
          </p:cNvSpPr>
          <p:nvPr/>
        </p:nvSpPr>
        <p:spPr bwMode="black">
          <a:xfrm>
            <a:off x="7467012" y="1221189"/>
            <a:ext cx="2579370" cy="203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将开发者的代码跑在我们</a:t>
            </a:r>
            <a:r>
              <a:rPr lang="zh-CN" altLang="en-US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的高并发云</a:t>
            </a:r>
            <a:r>
              <a:rPr lang="en-US" altLang="zh-CN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GPU</a:t>
            </a:r>
            <a:r>
              <a:rPr lang="zh-CN" altLang="en-US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服务器上，省去开发者搭建服务器的过程。更可以进一步对开发者的代码进行分析及内存显存等进行</a:t>
            </a:r>
            <a:r>
              <a:rPr lang="zh-CN" altLang="en-US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优化。</a:t>
            </a:r>
            <a:endParaRPr lang="en-US" altLang="zh-CN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" name="Text Box 27"/>
          <p:cNvSpPr txBox="1">
            <a:spLocks noChangeArrowheads="1"/>
          </p:cNvSpPr>
          <p:nvPr/>
        </p:nvSpPr>
        <p:spPr bwMode="black">
          <a:xfrm>
            <a:off x="2335530" y="4684395"/>
            <a:ext cx="2063116" cy="387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192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AR</a:t>
            </a:r>
            <a:r>
              <a:rPr lang="zh-CN" altLang="en-US" sz="192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应用</a:t>
            </a:r>
            <a:endParaRPr lang="en-US" altLang="zh-CN" sz="192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1" name="Text Box 32"/>
          <p:cNvSpPr txBox="1">
            <a:spLocks noChangeArrowheads="1"/>
          </p:cNvSpPr>
          <p:nvPr/>
        </p:nvSpPr>
        <p:spPr bwMode="black">
          <a:xfrm>
            <a:off x="4998720" y="4377690"/>
            <a:ext cx="2063116" cy="387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192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AI</a:t>
            </a:r>
            <a:r>
              <a:rPr lang="zh-CN" altLang="en-US" sz="192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开发者助手</a:t>
            </a:r>
            <a:endParaRPr lang="en-US" altLang="zh-CN" sz="192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2" name="Text Box 33"/>
          <p:cNvSpPr txBox="1">
            <a:spLocks noChangeArrowheads="1"/>
          </p:cNvSpPr>
          <p:nvPr/>
        </p:nvSpPr>
        <p:spPr bwMode="black">
          <a:xfrm>
            <a:off x="7625716" y="4074795"/>
            <a:ext cx="2063114" cy="387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192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AI</a:t>
            </a:r>
            <a:r>
              <a:rPr lang="zh-CN" altLang="en-US" sz="192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开发者平台</a:t>
            </a:r>
            <a:endParaRPr lang="en-US" altLang="zh-CN" sz="192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7" name="TextBox 13"/>
          <p:cNvSpPr txBox="1">
            <a:spLocks noChangeArrowheads="1"/>
          </p:cNvSpPr>
          <p:nvPr/>
        </p:nvSpPr>
        <p:spPr bwMode="auto">
          <a:xfrm>
            <a:off x="3770006" y="59026"/>
            <a:ext cx="4652010" cy="65877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defPPr>
              <a:defRPr lang="zh-CN"/>
            </a:defPPr>
            <a:lvl1pPr algn="ctr" eaLnBrk="0" hangingPunct="0">
              <a:lnSpc>
                <a:spcPct val="120000"/>
              </a:lnSpc>
              <a:spcBef>
                <a:spcPct val="50000"/>
              </a:spcBef>
              <a:buFontTx/>
              <a:buNone/>
              <a:defRPr sz="2800">
                <a:gradFill flip="none" rotWithShape="1">
                  <a:gsLst>
                    <a:gs pos="60000">
                      <a:srgbClr val="BCE8F2"/>
                    </a:gs>
                    <a:gs pos="0">
                      <a:srgbClr val="4EC3DE"/>
                    </a:gs>
                    <a:gs pos="40000">
                      <a:srgbClr val="BCE8F2"/>
                    </a:gs>
                    <a:gs pos="100000">
                      <a:srgbClr val="4EC3DE"/>
                    </a:gs>
                  </a:gsLst>
                  <a:lin ang="0" scaled="1"/>
                  <a:tileRect/>
                </a:gradFill>
                <a:latin typeface="方正兰亭中粗黑_GBK" panose="02000000000000000000" pitchFamily="2" charset="-122"/>
                <a:ea typeface="方正兰亭中粗黑_GBK" panose="02000000000000000000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zh-CN" altLang="en-US" sz="3360" dirty="0" smtClean="0"/>
              <a:t>发展阶段</a:t>
            </a:r>
            <a:endParaRPr lang="zh-CN" altLang="en-US" sz="3360" dirty="0"/>
          </a:p>
        </p:txBody>
      </p:sp>
      <p:sp>
        <p:nvSpPr>
          <p:cNvPr id="11" name="AutoShape 12"/>
          <p:cNvSpPr>
            <a:spLocks noChangeArrowheads="1"/>
          </p:cNvSpPr>
          <p:nvPr/>
        </p:nvSpPr>
        <p:spPr bwMode="gray">
          <a:xfrm>
            <a:off x="1760090" y="5044407"/>
            <a:ext cx="8825866" cy="622934"/>
          </a:xfrm>
          <a:custGeom>
            <a:avLst/>
            <a:gdLst/>
            <a:ahLst/>
            <a:cxnLst/>
            <a:rect l="l" t="t" r="r" b="b"/>
            <a:pathLst>
              <a:path w="7354888" h="519112">
                <a:moveTo>
                  <a:pt x="7026778" y="0"/>
                </a:moveTo>
                <a:lnTo>
                  <a:pt x="7354888" y="259556"/>
                </a:lnTo>
                <a:lnTo>
                  <a:pt x="7026778" y="519112"/>
                </a:lnTo>
                <a:lnTo>
                  <a:pt x="7026778" y="389334"/>
                </a:lnTo>
                <a:lnTo>
                  <a:pt x="120865" y="389334"/>
                </a:lnTo>
                <a:lnTo>
                  <a:pt x="120865" y="387843"/>
                </a:lnTo>
                <a:lnTo>
                  <a:pt x="75884" y="387843"/>
                </a:lnTo>
                <a:cubicBezTo>
                  <a:pt x="33974" y="387843"/>
                  <a:pt x="0" y="353869"/>
                  <a:pt x="0" y="311959"/>
                </a:cubicBezTo>
                <a:lnTo>
                  <a:pt x="0" y="202679"/>
                </a:lnTo>
                <a:cubicBezTo>
                  <a:pt x="0" y="160769"/>
                  <a:pt x="33974" y="126795"/>
                  <a:pt x="75884" y="126795"/>
                </a:cubicBezTo>
                <a:lnTo>
                  <a:pt x="249408" y="126795"/>
                </a:lnTo>
                <a:lnTo>
                  <a:pt x="264184" y="129778"/>
                </a:lnTo>
                <a:lnTo>
                  <a:pt x="7026778" y="129778"/>
                </a:lnTo>
                <a:close/>
              </a:path>
            </a:pathLst>
          </a:custGeom>
          <a:noFill/>
          <a:ln w="12700" cmpd="sng">
            <a:solidFill>
              <a:srgbClr val="00B0F0"/>
            </a:solidFill>
            <a:round/>
            <a:headEnd/>
            <a:tailEnd/>
          </a:ln>
          <a:effectLst>
            <a:glow rad="88900">
              <a:schemeClr val="accent1">
                <a:alpha val="30000"/>
              </a:schemeClr>
            </a:glow>
          </a:effectLst>
        </p:spPr>
        <p:txBody>
          <a:bodyPr/>
          <a:lstStyle/>
          <a:p>
            <a:pPr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Text Box 14"/>
          <p:cNvSpPr txBox="1">
            <a:spLocks noChangeArrowheads="1"/>
          </p:cNvSpPr>
          <p:nvPr/>
        </p:nvSpPr>
        <p:spPr bwMode="gray">
          <a:xfrm>
            <a:off x="2849880" y="5151121"/>
            <a:ext cx="756286" cy="3508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168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charset="0"/>
              </a:rPr>
              <a:t>2016</a:t>
            </a:r>
            <a:endParaRPr lang="en-US" altLang="zh-CN" sz="168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  <a:cs typeface="Arial" charset="0"/>
            </a:endParaRPr>
          </a:p>
        </p:txBody>
      </p:sp>
      <p:sp>
        <p:nvSpPr>
          <p:cNvPr id="14" name="Text Box 15"/>
          <p:cNvSpPr txBox="1">
            <a:spLocks noChangeArrowheads="1"/>
          </p:cNvSpPr>
          <p:nvPr/>
        </p:nvSpPr>
        <p:spPr bwMode="gray">
          <a:xfrm>
            <a:off x="5720716" y="5151121"/>
            <a:ext cx="756284" cy="3508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168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charset="0"/>
              </a:rPr>
              <a:t>2017</a:t>
            </a:r>
            <a:endParaRPr lang="en-US" altLang="zh-CN" sz="168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  <a:cs typeface="Arial" charset="0"/>
            </a:endParaRPr>
          </a:p>
        </p:txBody>
      </p:sp>
      <p:sp>
        <p:nvSpPr>
          <p:cNvPr id="15" name="Text Box 16"/>
          <p:cNvSpPr txBox="1">
            <a:spLocks noChangeArrowheads="1"/>
          </p:cNvSpPr>
          <p:nvPr/>
        </p:nvSpPr>
        <p:spPr bwMode="gray">
          <a:xfrm>
            <a:off x="8389620" y="5151121"/>
            <a:ext cx="754380" cy="3508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168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charset="0"/>
              </a:rPr>
              <a:t>2018</a:t>
            </a:r>
            <a:endParaRPr lang="en-US" altLang="zh-CN" sz="168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  <a:cs typeface="Arial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 flipV="1">
            <a:off x="2076321" y="3002244"/>
            <a:ext cx="1" cy="2148840"/>
          </a:xfrm>
          <a:prstGeom prst="line">
            <a:avLst/>
          </a:prstGeom>
          <a:ln w="12700">
            <a:solidFill>
              <a:srgbClr val="00B0F0"/>
            </a:solidFill>
            <a:prstDash val="sysDot"/>
            <a:headEnd type="none" w="med" len="med"/>
            <a:tailEnd type="triangle" w="med" len="med"/>
          </a:ln>
          <a:effectLst>
            <a:glow rad="88900">
              <a:schemeClr val="accent1">
                <a:satMod val="175000"/>
                <a:alpha val="3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 flipV="1">
            <a:off x="4733806" y="2623150"/>
            <a:ext cx="1" cy="2527936"/>
          </a:xfrm>
          <a:prstGeom prst="line">
            <a:avLst/>
          </a:prstGeom>
          <a:ln w="12700">
            <a:solidFill>
              <a:srgbClr val="00B0F0"/>
            </a:solidFill>
            <a:prstDash val="sysDot"/>
            <a:headEnd type="none" w="med" len="med"/>
            <a:tailEnd type="triangle" w="med" len="med"/>
          </a:ln>
          <a:effectLst>
            <a:glow rad="88900">
              <a:schemeClr val="accent1">
                <a:satMod val="175000"/>
                <a:alpha val="3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H="1" flipV="1">
            <a:off x="7391282" y="2108798"/>
            <a:ext cx="7160" cy="3042286"/>
          </a:xfrm>
          <a:prstGeom prst="line">
            <a:avLst/>
          </a:prstGeom>
          <a:ln w="12700">
            <a:solidFill>
              <a:srgbClr val="00B0F0"/>
            </a:solidFill>
            <a:prstDash val="sysDot"/>
            <a:headEnd type="none" w="med" len="med"/>
            <a:tailEnd type="triangle" w="med" len="med"/>
          </a:ln>
          <a:effectLst>
            <a:glow rad="88900">
              <a:schemeClr val="accent1">
                <a:satMod val="175000"/>
                <a:alpha val="3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 flipV="1">
            <a:off x="10046382" y="1678271"/>
            <a:ext cx="2366" cy="3472816"/>
          </a:xfrm>
          <a:prstGeom prst="line">
            <a:avLst/>
          </a:prstGeom>
          <a:ln w="12700">
            <a:solidFill>
              <a:srgbClr val="00B0F0"/>
            </a:solidFill>
            <a:prstDash val="sysDot"/>
            <a:headEnd type="none" w="med" len="med"/>
            <a:tailEnd type="triangle" w="med" len="med"/>
          </a:ln>
          <a:effectLst>
            <a:glow rad="88900">
              <a:schemeClr val="accent1">
                <a:satMod val="175000"/>
                <a:alpha val="3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2660125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10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14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17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2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27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3200"/>
                            </p:stCondLst>
                            <p:childTnLst>
                              <p:par>
                                <p:cTn id="4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5200"/>
                            </p:stCondLst>
                            <p:childTnLst>
                              <p:par>
                                <p:cTn id="71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7200"/>
                            </p:stCondLst>
                            <p:childTnLst>
                              <p:par>
                                <p:cTn id="98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23" grpId="0"/>
      <p:bldP spid="24" grpId="0"/>
      <p:bldP spid="25" grpId="0"/>
      <p:bldP spid="26" grpId="0"/>
      <p:bldP spid="31" grpId="0"/>
      <p:bldP spid="32" grpId="0"/>
      <p:bldP spid="13" grpId="0"/>
      <p:bldP spid="14" grpId="0"/>
      <p:bldP spid="1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>
            <a:grpSpLocks/>
          </p:cNvGrpSpPr>
          <p:nvPr/>
        </p:nvGrpSpPr>
        <p:grpSpPr bwMode="auto">
          <a:xfrm>
            <a:off x="1516381" y="5396866"/>
            <a:ext cx="2449830" cy="891540"/>
            <a:chOff x="755576" y="4580180"/>
            <a:chExt cx="2041610" cy="742330"/>
          </a:xfrm>
        </p:grpSpPr>
        <p:sp>
          <p:nvSpPr>
            <p:cNvPr id="28" name="AutoShape 14"/>
            <p:cNvSpPr>
              <a:spLocks noChangeArrowheads="1"/>
            </p:cNvSpPr>
            <p:nvPr/>
          </p:nvSpPr>
          <p:spPr bwMode="gray">
            <a:xfrm>
              <a:off x="755576" y="4580180"/>
              <a:ext cx="2041610" cy="742330"/>
            </a:xfrm>
            <a:prstGeom prst="chevron">
              <a:avLst>
                <a:gd name="adj" fmla="val 57040"/>
              </a:avLst>
            </a:prstGeom>
            <a:noFill/>
            <a:ln>
              <a:solidFill>
                <a:srgbClr val="30B8D8"/>
              </a:solidFill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>
              <a:flatTx/>
            </a:bodyPr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8952" name="Text Box 15"/>
            <p:cNvSpPr txBox="1">
              <a:spLocks noChangeArrowheads="1"/>
            </p:cNvSpPr>
            <p:nvPr/>
          </p:nvSpPr>
          <p:spPr bwMode="gray">
            <a:xfrm>
              <a:off x="1300648" y="4792487"/>
              <a:ext cx="581380" cy="2818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altLang="zh-CN" sz="1600" dirty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GPU</a:t>
              </a:r>
              <a:r>
                <a:rPr lang="zh-CN" altLang="en-US" sz="1600" dirty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层</a:t>
              </a:r>
              <a:endParaRPr lang="en-US" altLang="zh-CN" sz="168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55" name="组合 54"/>
          <p:cNvGrpSpPr>
            <a:grpSpLocks/>
          </p:cNvGrpSpPr>
          <p:nvPr/>
        </p:nvGrpSpPr>
        <p:grpSpPr bwMode="auto">
          <a:xfrm>
            <a:off x="3617596" y="5396866"/>
            <a:ext cx="2558414" cy="891540"/>
            <a:chOff x="2505900" y="4580180"/>
            <a:chExt cx="2132348" cy="742330"/>
          </a:xfrm>
        </p:grpSpPr>
        <p:sp>
          <p:nvSpPr>
            <p:cNvPr id="27" name="AutoShape 13"/>
            <p:cNvSpPr>
              <a:spLocks noChangeArrowheads="1"/>
            </p:cNvSpPr>
            <p:nvPr/>
          </p:nvSpPr>
          <p:spPr bwMode="gray">
            <a:xfrm>
              <a:off x="2505900" y="4580180"/>
              <a:ext cx="2132348" cy="742330"/>
            </a:xfrm>
            <a:prstGeom prst="chevron">
              <a:avLst>
                <a:gd name="adj" fmla="val 59575"/>
              </a:avLst>
            </a:prstGeom>
            <a:noFill/>
            <a:ln>
              <a:solidFill>
                <a:srgbClr val="30B8D8"/>
              </a:solidFill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>
              <a:flatTx/>
            </a:bodyPr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8948" name="Text Box 16"/>
            <p:cNvSpPr txBox="1">
              <a:spLocks noChangeArrowheads="1"/>
            </p:cNvSpPr>
            <p:nvPr/>
          </p:nvSpPr>
          <p:spPr bwMode="gray">
            <a:xfrm>
              <a:off x="3059832" y="4788033"/>
              <a:ext cx="666954" cy="2818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zh-CN" altLang="en-US" sz="1600" dirty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代码层</a:t>
              </a:r>
              <a:endParaRPr lang="en-US" altLang="zh-CN" sz="168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56" name="组合 55"/>
          <p:cNvGrpSpPr>
            <a:grpSpLocks/>
          </p:cNvGrpSpPr>
          <p:nvPr/>
        </p:nvGrpSpPr>
        <p:grpSpPr bwMode="auto">
          <a:xfrm>
            <a:off x="5825490" y="5404486"/>
            <a:ext cx="2613660" cy="891540"/>
            <a:chOff x="4346961" y="4586119"/>
            <a:chExt cx="2177717" cy="742330"/>
          </a:xfrm>
        </p:grpSpPr>
        <p:sp>
          <p:nvSpPr>
            <p:cNvPr id="26" name="AutoShape 12"/>
            <p:cNvSpPr>
              <a:spLocks noChangeArrowheads="1"/>
            </p:cNvSpPr>
            <p:nvPr/>
          </p:nvSpPr>
          <p:spPr bwMode="ltGray">
            <a:xfrm>
              <a:off x="4346961" y="4586119"/>
              <a:ext cx="2177717" cy="742330"/>
            </a:xfrm>
            <a:prstGeom prst="chevron">
              <a:avLst>
                <a:gd name="adj" fmla="val 60843"/>
              </a:avLst>
            </a:prstGeom>
            <a:noFill/>
            <a:ln>
              <a:solidFill>
                <a:srgbClr val="30B8D8"/>
              </a:solidFill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>
              <a:flatTx/>
            </a:bodyPr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8944" name="Text Box 17"/>
            <p:cNvSpPr txBox="1">
              <a:spLocks noChangeArrowheads="1"/>
            </p:cNvSpPr>
            <p:nvPr/>
          </p:nvSpPr>
          <p:spPr bwMode="gray">
            <a:xfrm>
              <a:off x="4894292" y="4792487"/>
              <a:ext cx="837708" cy="2818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 sz="1600" dirty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服务端层</a:t>
              </a:r>
              <a:endParaRPr lang="en-US" altLang="zh-CN" sz="160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57" name="组合 56"/>
          <p:cNvGrpSpPr>
            <a:grpSpLocks/>
          </p:cNvGrpSpPr>
          <p:nvPr/>
        </p:nvGrpSpPr>
        <p:grpSpPr bwMode="auto">
          <a:xfrm>
            <a:off x="8090536" y="5412106"/>
            <a:ext cx="2585084" cy="889634"/>
            <a:chOff x="6233391" y="4592057"/>
            <a:chExt cx="2155033" cy="742330"/>
          </a:xfrm>
        </p:grpSpPr>
        <p:sp>
          <p:nvSpPr>
            <p:cNvPr id="25" name="AutoShape 11"/>
            <p:cNvSpPr>
              <a:spLocks noChangeArrowheads="1"/>
            </p:cNvSpPr>
            <p:nvPr/>
          </p:nvSpPr>
          <p:spPr bwMode="gray">
            <a:xfrm>
              <a:off x="6233391" y="4592057"/>
              <a:ext cx="2155033" cy="742330"/>
            </a:xfrm>
            <a:prstGeom prst="chevron">
              <a:avLst>
                <a:gd name="adj" fmla="val 60209"/>
              </a:avLst>
            </a:prstGeom>
            <a:noFill/>
            <a:ln>
              <a:solidFill>
                <a:srgbClr val="30B8D8"/>
              </a:solidFill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>
              <a:flatTx/>
            </a:bodyPr>
            <a:lstStyle/>
            <a:p>
              <a:pPr>
                <a:defRPr/>
              </a:pPr>
              <a:endParaRPr lang="zh-CN" altLang="en-US" sz="216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8940" name="Text Box 18"/>
            <p:cNvSpPr txBox="1">
              <a:spLocks noChangeArrowheads="1"/>
            </p:cNvSpPr>
            <p:nvPr/>
          </p:nvSpPr>
          <p:spPr bwMode="gray">
            <a:xfrm>
              <a:off x="6993398" y="4813764"/>
              <a:ext cx="667096" cy="2824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/>
              <a:r>
                <a:rPr lang="zh-CN" altLang="en-US" sz="1600" dirty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安保层</a:t>
              </a:r>
              <a:endParaRPr lang="en-US" altLang="zh-CN" sz="168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38" name="椭圆 37"/>
          <p:cNvSpPr/>
          <p:nvPr/>
        </p:nvSpPr>
        <p:spPr>
          <a:xfrm>
            <a:off x="1695368" y="2322156"/>
            <a:ext cx="5183308" cy="2562713"/>
          </a:xfrm>
          <a:custGeom>
            <a:avLst/>
            <a:gdLst/>
            <a:ahLst/>
            <a:cxnLst/>
            <a:rect l="l" t="t" r="r" b="b"/>
            <a:pathLst>
              <a:path w="4319423" h="2135594">
                <a:moveTo>
                  <a:pt x="2159711" y="0"/>
                </a:moveTo>
                <a:cubicBezTo>
                  <a:pt x="3344713" y="0"/>
                  <a:pt x="4306941" y="953806"/>
                  <a:pt x="4319423" y="2135594"/>
                </a:cubicBezTo>
                <a:lnTo>
                  <a:pt x="0" y="2135594"/>
                </a:lnTo>
                <a:cubicBezTo>
                  <a:pt x="12481" y="953806"/>
                  <a:pt x="974710" y="0"/>
                  <a:pt x="2159711" y="0"/>
                </a:cubicBezTo>
                <a:close/>
              </a:path>
            </a:pathLst>
          </a:custGeom>
          <a:noFill/>
          <a:ln w="12700" cmpd="sng">
            <a:solidFill>
              <a:srgbClr val="00B0F0"/>
            </a:solidFill>
            <a:round/>
            <a:headEnd/>
            <a:tailEnd/>
          </a:ln>
          <a:effectLst>
            <a:glow rad="88900">
              <a:schemeClr val="accent1">
                <a:alpha val="30000"/>
              </a:schemeClr>
            </a:glow>
          </a:effectLst>
        </p:spPr>
        <p:txBody>
          <a:bodyPr/>
          <a:lstStyle/>
          <a:p>
            <a:pPr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2343968" y="2970756"/>
            <a:ext cx="3886108" cy="1914113"/>
          </a:xfrm>
          <a:custGeom>
            <a:avLst/>
            <a:gdLst/>
            <a:ahLst/>
            <a:cxnLst/>
            <a:rect l="l" t="t" r="r" b="b"/>
            <a:pathLst>
              <a:path w="3238423" h="1595094">
                <a:moveTo>
                  <a:pt x="1619211" y="0"/>
                </a:moveTo>
                <a:cubicBezTo>
                  <a:pt x="2505697" y="0"/>
                  <a:pt x="3225929" y="711824"/>
                  <a:pt x="3238423" y="1595094"/>
                </a:cubicBezTo>
                <a:lnTo>
                  <a:pt x="0" y="1595094"/>
                </a:lnTo>
                <a:cubicBezTo>
                  <a:pt x="12494" y="711824"/>
                  <a:pt x="732725" y="0"/>
                  <a:pt x="1619211" y="0"/>
                </a:cubicBezTo>
                <a:close/>
              </a:path>
            </a:pathLst>
          </a:custGeom>
          <a:solidFill>
            <a:srgbClr val="003C66">
              <a:alpha val="20000"/>
            </a:srgbClr>
          </a:solidFill>
          <a:ln w="19050">
            <a:solidFill>
              <a:srgbClr val="30B8D8"/>
            </a:solidFill>
          </a:ln>
          <a:effectLst>
            <a:glow rad="88900">
              <a:schemeClr val="accent1">
                <a:satMod val="175000"/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2936773" y="3563558"/>
            <a:ext cx="2700498" cy="1321308"/>
          </a:xfrm>
          <a:custGeom>
            <a:avLst/>
            <a:gdLst/>
            <a:ahLst/>
            <a:cxnLst/>
            <a:rect l="l" t="t" r="r" b="b"/>
            <a:pathLst>
              <a:path w="2250415" h="1101090">
                <a:moveTo>
                  <a:pt x="1125207" y="0"/>
                </a:moveTo>
                <a:cubicBezTo>
                  <a:pt x="1738854" y="0"/>
                  <a:pt x="2237900" y="490666"/>
                  <a:pt x="2250415" y="1101090"/>
                </a:cubicBezTo>
                <a:lnTo>
                  <a:pt x="0" y="1101090"/>
                </a:lnTo>
                <a:cubicBezTo>
                  <a:pt x="12514" y="490666"/>
                  <a:pt x="511560" y="0"/>
                  <a:pt x="1125207" y="0"/>
                </a:cubicBezTo>
                <a:close/>
              </a:path>
            </a:pathLst>
          </a:custGeom>
          <a:solidFill>
            <a:srgbClr val="003C66">
              <a:alpha val="40000"/>
            </a:srgbClr>
          </a:solidFill>
          <a:ln w="12700">
            <a:solidFill>
              <a:srgbClr val="30B8D8"/>
            </a:solidFill>
          </a:ln>
          <a:effectLst>
            <a:glow rad="88900">
              <a:schemeClr val="accent1">
                <a:satMod val="175000"/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3418388" y="4045172"/>
            <a:ext cx="1737268" cy="839693"/>
          </a:xfrm>
          <a:custGeom>
            <a:avLst/>
            <a:gdLst/>
            <a:ahLst/>
            <a:cxnLst/>
            <a:rect l="l" t="t" r="r" b="b"/>
            <a:pathLst>
              <a:path w="1447723" h="699744">
                <a:moveTo>
                  <a:pt x="723861" y="0"/>
                </a:moveTo>
                <a:cubicBezTo>
                  <a:pt x="1115836" y="0"/>
                  <a:pt x="1435171" y="311005"/>
                  <a:pt x="1447723" y="699744"/>
                </a:cubicBezTo>
                <a:lnTo>
                  <a:pt x="0" y="699744"/>
                </a:lnTo>
                <a:cubicBezTo>
                  <a:pt x="12551" y="311005"/>
                  <a:pt x="331887" y="0"/>
                  <a:pt x="723861" y="0"/>
                </a:cubicBezTo>
                <a:close/>
              </a:path>
            </a:pathLst>
          </a:custGeom>
          <a:solidFill>
            <a:srgbClr val="003C66">
              <a:alpha val="60000"/>
            </a:srgbClr>
          </a:solidFill>
          <a:ln w="9525">
            <a:solidFill>
              <a:srgbClr val="30B8D8"/>
            </a:solidFill>
          </a:ln>
          <a:effectLst>
            <a:glow rad="88900">
              <a:schemeClr val="accent1">
                <a:satMod val="175000"/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3835792" y="4461046"/>
            <a:ext cx="902459" cy="423823"/>
          </a:xfrm>
          <a:custGeom>
            <a:avLst/>
            <a:gdLst/>
            <a:ahLst/>
            <a:cxnLst/>
            <a:rect l="l" t="t" r="r" b="b"/>
            <a:pathLst>
              <a:path w="752049" h="353185">
                <a:moveTo>
                  <a:pt x="376024" y="0"/>
                </a:moveTo>
                <a:cubicBezTo>
                  <a:pt x="576537" y="0"/>
                  <a:pt x="740641" y="155882"/>
                  <a:pt x="752049" y="353185"/>
                </a:cubicBezTo>
                <a:lnTo>
                  <a:pt x="0" y="353185"/>
                </a:lnTo>
                <a:cubicBezTo>
                  <a:pt x="11407" y="155882"/>
                  <a:pt x="175511" y="0"/>
                  <a:pt x="376024" y="0"/>
                </a:cubicBezTo>
                <a:close/>
              </a:path>
            </a:pathLst>
          </a:custGeom>
          <a:solidFill>
            <a:srgbClr val="003C66"/>
          </a:solidFill>
          <a:ln w="6350">
            <a:solidFill>
              <a:srgbClr val="30B8D8"/>
            </a:solidFill>
          </a:ln>
          <a:effectLst>
            <a:glow rad="88900">
              <a:schemeClr val="accent1">
                <a:satMod val="175000"/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16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" name="AutoShape 10"/>
          <p:cNvSpPr>
            <a:spLocks/>
          </p:cNvSpPr>
          <p:nvPr/>
        </p:nvSpPr>
        <p:spPr bwMode="auto">
          <a:xfrm>
            <a:off x="5762626" y="1306830"/>
            <a:ext cx="3783330" cy="683896"/>
          </a:xfrm>
          <a:prstGeom prst="accentCallout2">
            <a:avLst>
              <a:gd name="adj1" fmla="val 18750"/>
              <a:gd name="adj2" fmla="val -2259"/>
              <a:gd name="adj3" fmla="val 18750"/>
              <a:gd name="adj4" fmla="val -14884"/>
              <a:gd name="adj5" fmla="val 204690"/>
              <a:gd name="adj6" fmla="val -42301"/>
            </a:avLst>
          </a:prstGeom>
          <a:noFill/>
          <a:ln w="9525">
            <a:solidFill>
              <a:srgbClr val="BCE8F2"/>
            </a:solidFill>
            <a:miter lim="800000"/>
            <a:headEnd type="diamond" w="med" len="med"/>
            <a:tailEnd type="diamond" w="med" len="med"/>
          </a:ln>
        </p:spPr>
        <p:txBody>
          <a:bodyPr anchor="ctr"/>
          <a:lstStyle/>
          <a:p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Secret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Key+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Access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Key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安保层。</a:t>
            </a:r>
            <a:endParaRPr lang="en-US" altLang="zh-CN" sz="144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" name="AutoShape 7"/>
          <p:cNvSpPr>
            <a:spLocks/>
          </p:cNvSpPr>
          <p:nvPr/>
        </p:nvSpPr>
        <p:spPr bwMode="auto">
          <a:xfrm>
            <a:off x="7572375" y="4189095"/>
            <a:ext cx="4121641" cy="695769"/>
          </a:xfrm>
          <a:prstGeom prst="accentCallout2">
            <a:avLst>
              <a:gd name="adj1" fmla="val 18750"/>
              <a:gd name="adj2" fmla="val -2421"/>
              <a:gd name="adj3" fmla="val 18750"/>
              <a:gd name="adj4" fmla="val -12097"/>
              <a:gd name="adj5" fmla="val 78810"/>
              <a:gd name="adj6" fmla="val -71796"/>
            </a:avLst>
          </a:prstGeom>
          <a:noFill/>
          <a:ln w="9525">
            <a:solidFill>
              <a:srgbClr val="BCE8F2"/>
            </a:solidFill>
            <a:miter lim="800000"/>
            <a:headEnd type="diamond" w="med" len="med"/>
            <a:tailEnd type="diamond" w="med" len="med"/>
          </a:ln>
        </p:spPr>
        <p:txBody>
          <a:bodyPr anchor="ctr"/>
          <a:lstStyle/>
          <a:p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GPU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云服务器，高性能，进行内存优化。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GPU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层</a:t>
            </a:r>
            <a:endParaRPr lang="en-US" altLang="zh-CN" sz="144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" name="AutoShape 8"/>
          <p:cNvSpPr>
            <a:spLocks/>
          </p:cNvSpPr>
          <p:nvPr/>
        </p:nvSpPr>
        <p:spPr bwMode="gray">
          <a:xfrm>
            <a:off x="7141846" y="3160396"/>
            <a:ext cx="3815714" cy="683894"/>
          </a:xfrm>
          <a:prstGeom prst="accentCallout2">
            <a:avLst>
              <a:gd name="adj1" fmla="val 18750"/>
              <a:gd name="adj2" fmla="val -2241"/>
              <a:gd name="adj3" fmla="val 18750"/>
              <a:gd name="adj4" fmla="val -13444"/>
              <a:gd name="adj5" fmla="val 134477"/>
              <a:gd name="adj6" fmla="val -56958"/>
            </a:avLst>
          </a:prstGeom>
          <a:noFill/>
          <a:ln w="9525">
            <a:solidFill>
              <a:srgbClr val="BCE8F2"/>
            </a:solidFill>
            <a:miter lim="800000"/>
            <a:headEnd type="diamond" w="med" len="med"/>
            <a:tailEnd type="diamond" w="med" len="med"/>
          </a:ln>
        </p:spPr>
        <p:txBody>
          <a:bodyPr anchor="ctr"/>
          <a:lstStyle/>
          <a:p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开发者代码，进行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AI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逻辑。 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代码层</a:t>
            </a:r>
            <a:endParaRPr lang="en-US" altLang="zh-CN" sz="144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3" name="AutoShape 9"/>
          <p:cNvSpPr>
            <a:spLocks/>
          </p:cNvSpPr>
          <p:nvPr/>
        </p:nvSpPr>
        <p:spPr bwMode="gray">
          <a:xfrm>
            <a:off x="6551296" y="2225040"/>
            <a:ext cx="4124324" cy="636789"/>
          </a:xfrm>
          <a:prstGeom prst="accentCallout2">
            <a:avLst>
              <a:gd name="adj1" fmla="val 18750"/>
              <a:gd name="adj2" fmla="val -2250"/>
              <a:gd name="adj3" fmla="val 18750"/>
              <a:gd name="adj4" fmla="val -14759"/>
              <a:gd name="adj5" fmla="val 168551"/>
              <a:gd name="adj6" fmla="val -46986"/>
            </a:avLst>
          </a:prstGeom>
          <a:noFill/>
          <a:ln w="9525">
            <a:solidFill>
              <a:srgbClr val="BCE8F2"/>
            </a:solidFill>
            <a:miter lim="800000"/>
            <a:headEnd type="diamond" w="med" len="med"/>
            <a:tailEnd type="diamond" w="med" len="med"/>
          </a:ln>
        </p:spPr>
        <p:txBody>
          <a:bodyPr anchor="ctr"/>
          <a:lstStyle/>
          <a:p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高并发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Go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服务端 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高性能 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I/O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Node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</a:t>
            </a:r>
            <a:r>
              <a:rPr lang="zh-CN" altLang="en-US" sz="1440" dirty="0" smtClean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服务端层</a:t>
            </a:r>
            <a:endParaRPr lang="en-US" altLang="zh-CN" sz="1440" dirty="0">
              <a:solidFill>
                <a:srgbClr val="BCE8F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3" name="TextBox 13"/>
          <p:cNvSpPr txBox="1">
            <a:spLocks noChangeArrowheads="1"/>
          </p:cNvSpPr>
          <p:nvPr/>
        </p:nvSpPr>
        <p:spPr bwMode="auto">
          <a:xfrm>
            <a:off x="3787140" y="362372"/>
            <a:ext cx="4652010" cy="65877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defPPr>
              <a:defRPr lang="zh-CN"/>
            </a:defPPr>
            <a:lvl1pPr algn="ctr" eaLnBrk="0" hangingPunct="0">
              <a:lnSpc>
                <a:spcPct val="120000"/>
              </a:lnSpc>
              <a:spcBef>
                <a:spcPct val="50000"/>
              </a:spcBef>
              <a:buFontTx/>
              <a:buNone/>
              <a:defRPr sz="2800">
                <a:gradFill flip="none" rotWithShape="1">
                  <a:gsLst>
                    <a:gs pos="60000">
                      <a:srgbClr val="BCE8F2"/>
                    </a:gs>
                    <a:gs pos="0">
                      <a:srgbClr val="4EC3DE"/>
                    </a:gs>
                    <a:gs pos="40000">
                      <a:srgbClr val="BCE8F2"/>
                    </a:gs>
                    <a:gs pos="100000">
                      <a:srgbClr val="4EC3DE"/>
                    </a:gs>
                  </a:gsLst>
                  <a:lin ang="0" scaled="1"/>
                  <a:tileRect/>
                </a:gradFill>
                <a:latin typeface="方正兰亭中粗黑_GBK" panose="02000000000000000000" pitchFamily="2" charset="-122"/>
                <a:ea typeface="方正兰亭中粗黑_GBK" panose="02000000000000000000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zh-CN" altLang="en-US" sz="3360" dirty="0" smtClean="0"/>
              <a:t>更专注更高效更安全</a:t>
            </a:r>
            <a:endParaRPr lang="zh-CN" altLang="en-US" sz="3360" dirty="0"/>
          </a:p>
        </p:txBody>
      </p:sp>
    </p:spTree>
    <p:extLst>
      <p:ext uri="{BB962C8B-B14F-4D97-AF65-F5344CB8AC3E}">
        <p14:creationId xmlns:p14="http://schemas.microsoft.com/office/powerpoint/2010/main" val="1401900534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2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3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4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4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1" grpId="0" animBg="1"/>
      <p:bldP spid="22" grpId="0" animBg="1"/>
      <p:bldP spid="2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" y="4977766"/>
            <a:ext cx="10972800" cy="18802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41" name="Freeform 5820"/>
          <p:cNvSpPr>
            <a:spLocks/>
          </p:cNvSpPr>
          <p:nvPr/>
        </p:nvSpPr>
        <p:spPr bwMode="auto">
          <a:xfrm>
            <a:off x="3335656" y="7440930"/>
            <a:ext cx="773430" cy="1981200"/>
          </a:xfrm>
          <a:custGeom>
            <a:avLst/>
            <a:gdLst>
              <a:gd name="T0" fmla="*/ 420688 w 406"/>
              <a:gd name="T1" fmla="*/ 0 h 1040"/>
              <a:gd name="T2" fmla="*/ 0 w 406"/>
              <a:gd name="T3" fmla="*/ 1644650 h 1040"/>
              <a:gd name="T4" fmla="*/ 22225 w 406"/>
              <a:gd name="T5" fmla="*/ 1651000 h 1040"/>
              <a:gd name="T6" fmla="*/ 644525 w 406"/>
              <a:gd name="T7" fmla="*/ 71437 h 1040"/>
              <a:gd name="T8" fmla="*/ 420688 w 406"/>
              <a:gd name="T9" fmla="*/ 0 h 10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06"/>
              <a:gd name="T16" fmla="*/ 0 h 1040"/>
              <a:gd name="T17" fmla="*/ 406 w 406"/>
              <a:gd name="T18" fmla="*/ 1040 h 10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06" h="1040">
                <a:moveTo>
                  <a:pt x="265" y="0"/>
                </a:moveTo>
                <a:lnTo>
                  <a:pt x="0" y="1036"/>
                </a:lnTo>
                <a:lnTo>
                  <a:pt x="14" y="1040"/>
                </a:lnTo>
                <a:lnTo>
                  <a:pt x="406" y="45"/>
                </a:lnTo>
                <a:lnTo>
                  <a:pt x="265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endParaRPr lang="zh-CN" altLang="en-US" sz="2160"/>
          </a:p>
        </p:txBody>
      </p:sp>
      <p:grpSp>
        <p:nvGrpSpPr>
          <p:cNvPr id="46" name="组合 45"/>
          <p:cNvGrpSpPr>
            <a:grpSpLocks/>
          </p:cNvGrpSpPr>
          <p:nvPr/>
        </p:nvGrpSpPr>
        <p:grpSpPr bwMode="auto">
          <a:xfrm>
            <a:off x="180975" y="363856"/>
            <a:ext cx="11734801" cy="4781550"/>
            <a:chOff x="-717603" y="303795"/>
            <a:chExt cx="9779403" cy="3983462"/>
          </a:xfrm>
        </p:grpSpPr>
        <p:sp>
          <p:nvSpPr>
            <p:cNvPr id="14344" name="Freeform 5796"/>
            <p:cNvSpPr>
              <a:spLocks/>
            </p:cNvSpPr>
            <p:nvPr/>
          </p:nvSpPr>
          <p:spPr bwMode="auto">
            <a:xfrm>
              <a:off x="8195397" y="1683070"/>
              <a:ext cx="59752" cy="62243"/>
            </a:xfrm>
            <a:custGeom>
              <a:avLst/>
              <a:gdLst>
                <a:gd name="T0" fmla="*/ 2490 w 24"/>
                <a:gd name="T1" fmla="*/ 0 h 25"/>
                <a:gd name="T2" fmla="*/ 29876 w 24"/>
                <a:gd name="T3" fmla="*/ 27387 h 25"/>
                <a:gd name="T4" fmla="*/ 59752 w 24"/>
                <a:gd name="T5" fmla="*/ 4979 h 25"/>
                <a:gd name="T6" fmla="*/ 34855 w 24"/>
                <a:gd name="T7" fmla="*/ 32366 h 25"/>
                <a:gd name="T8" fmla="*/ 59752 w 24"/>
                <a:gd name="T9" fmla="*/ 62243 h 25"/>
                <a:gd name="T10" fmla="*/ 29876 w 24"/>
                <a:gd name="T11" fmla="*/ 37346 h 25"/>
                <a:gd name="T12" fmla="*/ 0 w 24"/>
                <a:gd name="T13" fmla="*/ 62243 h 25"/>
                <a:gd name="T14" fmla="*/ 24897 w 24"/>
                <a:gd name="T15" fmla="*/ 32366 h 25"/>
                <a:gd name="T16" fmla="*/ 2490 w 24"/>
                <a:gd name="T17" fmla="*/ 0 h 2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4"/>
                <a:gd name="T28" fmla="*/ 0 h 25"/>
                <a:gd name="T29" fmla="*/ 24 w 24"/>
                <a:gd name="T30" fmla="*/ 25 h 2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4" h="25">
                  <a:moveTo>
                    <a:pt x="1" y="0"/>
                  </a:moveTo>
                  <a:lnTo>
                    <a:pt x="12" y="11"/>
                  </a:lnTo>
                  <a:lnTo>
                    <a:pt x="24" y="2"/>
                  </a:lnTo>
                  <a:lnTo>
                    <a:pt x="14" y="13"/>
                  </a:lnTo>
                  <a:lnTo>
                    <a:pt x="24" y="25"/>
                  </a:lnTo>
                  <a:lnTo>
                    <a:pt x="12" y="15"/>
                  </a:lnTo>
                  <a:lnTo>
                    <a:pt x="0" y="25"/>
                  </a:lnTo>
                  <a:lnTo>
                    <a:pt x="10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45" name="Freeform 5797"/>
            <p:cNvSpPr>
              <a:spLocks/>
            </p:cNvSpPr>
            <p:nvPr/>
          </p:nvSpPr>
          <p:spPr bwMode="auto">
            <a:xfrm>
              <a:off x="1226828" y="3112137"/>
              <a:ext cx="62241" cy="62243"/>
            </a:xfrm>
            <a:custGeom>
              <a:avLst/>
              <a:gdLst>
                <a:gd name="T0" fmla="*/ 0 w 25"/>
                <a:gd name="T1" fmla="*/ 14938 h 25"/>
                <a:gd name="T2" fmla="*/ 27386 w 25"/>
                <a:gd name="T3" fmla="*/ 27387 h 25"/>
                <a:gd name="T4" fmla="*/ 47303 w 25"/>
                <a:gd name="T5" fmla="*/ 0 h 25"/>
                <a:gd name="T6" fmla="*/ 32365 w 25"/>
                <a:gd name="T7" fmla="*/ 29877 h 25"/>
                <a:gd name="T8" fmla="*/ 62241 w 25"/>
                <a:gd name="T9" fmla="*/ 47305 h 25"/>
                <a:gd name="T10" fmla="*/ 29876 w 25"/>
                <a:gd name="T11" fmla="*/ 34856 h 25"/>
                <a:gd name="T12" fmla="*/ 14938 w 25"/>
                <a:gd name="T13" fmla="*/ 62243 h 25"/>
                <a:gd name="T14" fmla="*/ 24896 w 25"/>
                <a:gd name="T15" fmla="*/ 32366 h 25"/>
                <a:gd name="T16" fmla="*/ 0 w 25"/>
                <a:gd name="T17" fmla="*/ 14938 h 2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5"/>
                <a:gd name="T28" fmla="*/ 0 h 25"/>
                <a:gd name="T29" fmla="*/ 25 w 25"/>
                <a:gd name="T30" fmla="*/ 25 h 2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5" h="25">
                  <a:moveTo>
                    <a:pt x="0" y="6"/>
                  </a:moveTo>
                  <a:lnTo>
                    <a:pt x="11" y="11"/>
                  </a:lnTo>
                  <a:lnTo>
                    <a:pt x="19" y="0"/>
                  </a:lnTo>
                  <a:lnTo>
                    <a:pt x="13" y="12"/>
                  </a:lnTo>
                  <a:lnTo>
                    <a:pt x="25" y="19"/>
                  </a:lnTo>
                  <a:lnTo>
                    <a:pt x="12" y="14"/>
                  </a:lnTo>
                  <a:lnTo>
                    <a:pt x="6" y="25"/>
                  </a:lnTo>
                  <a:lnTo>
                    <a:pt x="10" y="13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46" name="Freeform 5798"/>
            <p:cNvSpPr>
              <a:spLocks/>
            </p:cNvSpPr>
            <p:nvPr/>
          </p:nvSpPr>
          <p:spPr bwMode="auto">
            <a:xfrm>
              <a:off x="2932249" y="1471448"/>
              <a:ext cx="67221" cy="69710"/>
            </a:xfrm>
            <a:custGeom>
              <a:avLst/>
              <a:gdLst>
                <a:gd name="T0" fmla="*/ 62242 w 27"/>
                <a:gd name="T1" fmla="*/ 0 h 28"/>
                <a:gd name="T2" fmla="*/ 34855 w 27"/>
                <a:gd name="T3" fmla="*/ 29876 h 28"/>
                <a:gd name="T4" fmla="*/ 0 w 27"/>
                <a:gd name="T5" fmla="*/ 4979 h 28"/>
                <a:gd name="T6" fmla="*/ 29876 w 27"/>
                <a:gd name="T7" fmla="*/ 34855 h 28"/>
                <a:gd name="T8" fmla="*/ 4979 w 27"/>
                <a:gd name="T9" fmla="*/ 69710 h 28"/>
                <a:gd name="T10" fmla="*/ 34855 w 27"/>
                <a:gd name="T11" fmla="*/ 39834 h 28"/>
                <a:gd name="T12" fmla="*/ 67221 w 27"/>
                <a:gd name="T13" fmla="*/ 62241 h 28"/>
                <a:gd name="T14" fmla="*/ 39835 w 27"/>
                <a:gd name="T15" fmla="*/ 34855 h 28"/>
                <a:gd name="T16" fmla="*/ 62242 w 27"/>
                <a:gd name="T17" fmla="*/ 0 h 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8"/>
                <a:gd name="T29" fmla="*/ 27 w 27"/>
                <a:gd name="T30" fmla="*/ 28 h 2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8">
                  <a:moveTo>
                    <a:pt x="25" y="0"/>
                  </a:moveTo>
                  <a:lnTo>
                    <a:pt x="14" y="12"/>
                  </a:lnTo>
                  <a:lnTo>
                    <a:pt x="0" y="2"/>
                  </a:lnTo>
                  <a:lnTo>
                    <a:pt x="12" y="14"/>
                  </a:lnTo>
                  <a:lnTo>
                    <a:pt x="2" y="28"/>
                  </a:lnTo>
                  <a:lnTo>
                    <a:pt x="14" y="16"/>
                  </a:lnTo>
                  <a:lnTo>
                    <a:pt x="27" y="25"/>
                  </a:lnTo>
                  <a:lnTo>
                    <a:pt x="16" y="14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47" name="Freeform 5799"/>
            <p:cNvSpPr>
              <a:spLocks/>
            </p:cNvSpPr>
            <p:nvPr/>
          </p:nvSpPr>
          <p:spPr bwMode="auto">
            <a:xfrm>
              <a:off x="2932249" y="1471448"/>
              <a:ext cx="67221" cy="69710"/>
            </a:xfrm>
            <a:custGeom>
              <a:avLst/>
              <a:gdLst>
                <a:gd name="T0" fmla="*/ 62242 w 27"/>
                <a:gd name="T1" fmla="*/ 0 h 28"/>
                <a:gd name="T2" fmla="*/ 34855 w 27"/>
                <a:gd name="T3" fmla="*/ 29876 h 28"/>
                <a:gd name="T4" fmla="*/ 0 w 27"/>
                <a:gd name="T5" fmla="*/ 4979 h 28"/>
                <a:gd name="T6" fmla="*/ 29876 w 27"/>
                <a:gd name="T7" fmla="*/ 34855 h 28"/>
                <a:gd name="T8" fmla="*/ 4979 w 27"/>
                <a:gd name="T9" fmla="*/ 69710 h 28"/>
                <a:gd name="T10" fmla="*/ 34855 w 27"/>
                <a:gd name="T11" fmla="*/ 39834 h 28"/>
                <a:gd name="T12" fmla="*/ 67221 w 27"/>
                <a:gd name="T13" fmla="*/ 62241 h 28"/>
                <a:gd name="T14" fmla="*/ 39835 w 27"/>
                <a:gd name="T15" fmla="*/ 34855 h 28"/>
                <a:gd name="T16" fmla="*/ 62242 w 27"/>
                <a:gd name="T17" fmla="*/ 0 h 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8"/>
                <a:gd name="T29" fmla="*/ 27 w 27"/>
                <a:gd name="T30" fmla="*/ 28 h 2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8">
                  <a:moveTo>
                    <a:pt x="25" y="0"/>
                  </a:moveTo>
                  <a:lnTo>
                    <a:pt x="14" y="12"/>
                  </a:lnTo>
                  <a:lnTo>
                    <a:pt x="0" y="2"/>
                  </a:lnTo>
                  <a:lnTo>
                    <a:pt x="12" y="14"/>
                  </a:lnTo>
                  <a:lnTo>
                    <a:pt x="2" y="28"/>
                  </a:lnTo>
                  <a:lnTo>
                    <a:pt x="14" y="16"/>
                  </a:lnTo>
                  <a:lnTo>
                    <a:pt x="27" y="25"/>
                  </a:lnTo>
                  <a:lnTo>
                    <a:pt x="16" y="14"/>
                  </a:lnTo>
                  <a:lnTo>
                    <a:pt x="25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48" name="Freeform 5800"/>
            <p:cNvSpPr>
              <a:spLocks/>
            </p:cNvSpPr>
            <p:nvPr/>
          </p:nvSpPr>
          <p:spPr bwMode="auto">
            <a:xfrm>
              <a:off x="577026" y="2151126"/>
              <a:ext cx="109545" cy="104566"/>
            </a:xfrm>
            <a:custGeom>
              <a:avLst/>
              <a:gdLst>
                <a:gd name="T0" fmla="*/ 0 w 44"/>
                <a:gd name="T1" fmla="*/ 39835 h 42"/>
                <a:gd name="T2" fmla="*/ 49793 w 44"/>
                <a:gd name="T3" fmla="*/ 47304 h 42"/>
                <a:gd name="T4" fmla="*/ 67221 w 44"/>
                <a:gd name="T5" fmla="*/ 0 h 42"/>
                <a:gd name="T6" fmla="*/ 59752 w 44"/>
                <a:gd name="T7" fmla="*/ 49793 h 42"/>
                <a:gd name="T8" fmla="*/ 109545 w 44"/>
                <a:gd name="T9" fmla="*/ 64731 h 42"/>
                <a:gd name="T10" fmla="*/ 59752 w 44"/>
                <a:gd name="T11" fmla="*/ 57262 h 42"/>
                <a:gd name="T12" fmla="*/ 42324 w 44"/>
                <a:gd name="T13" fmla="*/ 104566 h 42"/>
                <a:gd name="T14" fmla="*/ 49793 w 44"/>
                <a:gd name="T15" fmla="*/ 54773 h 42"/>
                <a:gd name="T16" fmla="*/ 0 w 44"/>
                <a:gd name="T17" fmla="*/ 39835 h 4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44"/>
                <a:gd name="T28" fmla="*/ 0 h 42"/>
                <a:gd name="T29" fmla="*/ 44 w 44"/>
                <a:gd name="T30" fmla="*/ 42 h 4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44" h="42">
                  <a:moveTo>
                    <a:pt x="0" y="16"/>
                  </a:moveTo>
                  <a:lnTo>
                    <a:pt x="20" y="19"/>
                  </a:lnTo>
                  <a:lnTo>
                    <a:pt x="27" y="0"/>
                  </a:lnTo>
                  <a:lnTo>
                    <a:pt x="24" y="20"/>
                  </a:lnTo>
                  <a:lnTo>
                    <a:pt x="44" y="26"/>
                  </a:lnTo>
                  <a:lnTo>
                    <a:pt x="24" y="23"/>
                  </a:lnTo>
                  <a:lnTo>
                    <a:pt x="17" y="42"/>
                  </a:lnTo>
                  <a:lnTo>
                    <a:pt x="20" y="22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49" name="Freeform 5801"/>
            <p:cNvSpPr>
              <a:spLocks/>
            </p:cNvSpPr>
            <p:nvPr/>
          </p:nvSpPr>
          <p:spPr bwMode="auto">
            <a:xfrm>
              <a:off x="1025163" y="1895935"/>
              <a:ext cx="44814" cy="47306"/>
            </a:xfrm>
            <a:custGeom>
              <a:avLst/>
              <a:gdLst>
                <a:gd name="T0" fmla="*/ 0 w 18"/>
                <a:gd name="T1" fmla="*/ 22408 h 19"/>
                <a:gd name="T2" fmla="*/ 22407 w 18"/>
                <a:gd name="T3" fmla="*/ 22408 h 19"/>
                <a:gd name="T4" fmla="*/ 27386 w 18"/>
                <a:gd name="T5" fmla="*/ 0 h 19"/>
                <a:gd name="T6" fmla="*/ 24897 w 18"/>
                <a:gd name="T7" fmla="*/ 22408 h 19"/>
                <a:gd name="T8" fmla="*/ 44814 w 18"/>
                <a:gd name="T9" fmla="*/ 27388 h 19"/>
                <a:gd name="T10" fmla="*/ 24897 w 18"/>
                <a:gd name="T11" fmla="*/ 27388 h 19"/>
                <a:gd name="T12" fmla="*/ 17428 w 18"/>
                <a:gd name="T13" fmla="*/ 47306 h 19"/>
                <a:gd name="T14" fmla="*/ 22407 w 18"/>
                <a:gd name="T15" fmla="*/ 27388 h 19"/>
                <a:gd name="T16" fmla="*/ 0 w 18"/>
                <a:gd name="T17" fmla="*/ 22408 h 1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8"/>
                <a:gd name="T28" fmla="*/ 0 h 19"/>
                <a:gd name="T29" fmla="*/ 18 w 18"/>
                <a:gd name="T30" fmla="*/ 19 h 1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8" h="19">
                  <a:moveTo>
                    <a:pt x="0" y="9"/>
                  </a:moveTo>
                  <a:lnTo>
                    <a:pt x="9" y="9"/>
                  </a:lnTo>
                  <a:lnTo>
                    <a:pt x="11" y="0"/>
                  </a:lnTo>
                  <a:lnTo>
                    <a:pt x="10" y="9"/>
                  </a:lnTo>
                  <a:lnTo>
                    <a:pt x="18" y="11"/>
                  </a:lnTo>
                  <a:lnTo>
                    <a:pt x="10" y="11"/>
                  </a:lnTo>
                  <a:lnTo>
                    <a:pt x="7" y="19"/>
                  </a:lnTo>
                  <a:lnTo>
                    <a:pt x="9" y="11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0" name="Freeform 5802"/>
            <p:cNvSpPr>
              <a:spLocks/>
            </p:cNvSpPr>
            <p:nvPr/>
          </p:nvSpPr>
          <p:spPr bwMode="auto">
            <a:xfrm>
              <a:off x="338019" y="971025"/>
              <a:ext cx="47303" cy="47306"/>
            </a:xfrm>
            <a:custGeom>
              <a:avLst/>
              <a:gdLst>
                <a:gd name="T0" fmla="*/ 29876 w 19"/>
                <a:gd name="T1" fmla="*/ 0 h 19"/>
                <a:gd name="T2" fmla="*/ 24896 w 19"/>
                <a:gd name="T3" fmla="*/ 19918 h 19"/>
                <a:gd name="T4" fmla="*/ 0 w 19"/>
                <a:gd name="T5" fmla="*/ 19918 h 19"/>
                <a:gd name="T6" fmla="*/ 22407 w 19"/>
                <a:gd name="T7" fmla="*/ 24898 h 19"/>
                <a:gd name="T8" fmla="*/ 22407 w 19"/>
                <a:gd name="T9" fmla="*/ 47306 h 19"/>
                <a:gd name="T10" fmla="*/ 27386 w 19"/>
                <a:gd name="T11" fmla="*/ 24898 h 19"/>
                <a:gd name="T12" fmla="*/ 47303 w 19"/>
                <a:gd name="T13" fmla="*/ 24898 h 19"/>
                <a:gd name="T14" fmla="*/ 27386 w 19"/>
                <a:gd name="T15" fmla="*/ 22408 h 19"/>
                <a:gd name="T16" fmla="*/ 29876 w 19"/>
                <a:gd name="T17" fmla="*/ 0 h 1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9"/>
                <a:gd name="T28" fmla="*/ 0 h 19"/>
                <a:gd name="T29" fmla="*/ 19 w 19"/>
                <a:gd name="T30" fmla="*/ 19 h 1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9" h="19">
                  <a:moveTo>
                    <a:pt x="12" y="0"/>
                  </a:moveTo>
                  <a:lnTo>
                    <a:pt x="10" y="8"/>
                  </a:lnTo>
                  <a:lnTo>
                    <a:pt x="0" y="8"/>
                  </a:lnTo>
                  <a:lnTo>
                    <a:pt x="9" y="10"/>
                  </a:lnTo>
                  <a:lnTo>
                    <a:pt x="9" y="19"/>
                  </a:lnTo>
                  <a:lnTo>
                    <a:pt x="11" y="10"/>
                  </a:lnTo>
                  <a:lnTo>
                    <a:pt x="19" y="10"/>
                  </a:lnTo>
                  <a:lnTo>
                    <a:pt x="11" y="9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1" name="Freeform 5803"/>
            <p:cNvSpPr>
              <a:spLocks/>
            </p:cNvSpPr>
            <p:nvPr/>
          </p:nvSpPr>
          <p:spPr bwMode="auto">
            <a:xfrm>
              <a:off x="338019" y="971025"/>
              <a:ext cx="47303" cy="47306"/>
            </a:xfrm>
            <a:custGeom>
              <a:avLst/>
              <a:gdLst>
                <a:gd name="T0" fmla="*/ 29876 w 19"/>
                <a:gd name="T1" fmla="*/ 0 h 19"/>
                <a:gd name="T2" fmla="*/ 24896 w 19"/>
                <a:gd name="T3" fmla="*/ 19918 h 19"/>
                <a:gd name="T4" fmla="*/ 0 w 19"/>
                <a:gd name="T5" fmla="*/ 19918 h 19"/>
                <a:gd name="T6" fmla="*/ 22407 w 19"/>
                <a:gd name="T7" fmla="*/ 24898 h 19"/>
                <a:gd name="T8" fmla="*/ 22407 w 19"/>
                <a:gd name="T9" fmla="*/ 47306 h 19"/>
                <a:gd name="T10" fmla="*/ 27386 w 19"/>
                <a:gd name="T11" fmla="*/ 24898 h 19"/>
                <a:gd name="T12" fmla="*/ 47303 w 19"/>
                <a:gd name="T13" fmla="*/ 24898 h 19"/>
                <a:gd name="T14" fmla="*/ 27386 w 19"/>
                <a:gd name="T15" fmla="*/ 22408 h 19"/>
                <a:gd name="T16" fmla="*/ 29876 w 19"/>
                <a:gd name="T17" fmla="*/ 0 h 1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9"/>
                <a:gd name="T28" fmla="*/ 0 h 19"/>
                <a:gd name="T29" fmla="*/ 19 w 19"/>
                <a:gd name="T30" fmla="*/ 19 h 1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9" h="19">
                  <a:moveTo>
                    <a:pt x="12" y="0"/>
                  </a:moveTo>
                  <a:lnTo>
                    <a:pt x="10" y="8"/>
                  </a:lnTo>
                  <a:lnTo>
                    <a:pt x="0" y="8"/>
                  </a:lnTo>
                  <a:lnTo>
                    <a:pt x="9" y="10"/>
                  </a:lnTo>
                  <a:lnTo>
                    <a:pt x="9" y="19"/>
                  </a:lnTo>
                  <a:lnTo>
                    <a:pt x="11" y="10"/>
                  </a:lnTo>
                  <a:lnTo>
                    <a:pt x="19" y="10"/>
                  </a:lnTo>
                  <a:lnTo>
                    <a:pt x="11" y="9"/>
                  </a:lnTo>
                  <a:lnTo>
                    <a:pt x="12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2" name="Freeform 5804"/>
            <p:cNvSpPr>
              <a:spLocks/>
            </p:cNvSpPr>
            <p:nvPr/>
          </p:nvSpPr>
          <p:spPr bwMode="auto">
            <a:xfrm>
              <a:off x="3081626" y="3216702"/>
              <a:ext cx="67221" cy="69710"/>
            </a:xfrm>
            <a:custGeom>
              <a:avLst/>
              <a:gdLst>
                <a:gd name="T0" fmla="*/ 32366 w 27"/>
                <a:gd name="T1" fmla="*/ 0 h 28"/>
                <a:gd name="T2" fmla="*/ 37345 w 27"/>
                <a:gd name="T3" fmla="*/ 32365 h 28"/>
                <a:gd name="T4" fmla="*/ 67221 w 27"/>
                <a:gd name="T5" fmla="*/ 29876 h 28"/>
                <a:gd name="T6" fmla="*/ 37345 w 27"/>
                <a:gd name="T7" fmla="*/ 37345 h 28"/>
                <a:gd name="T8" fmla="*/ 37345 w 27"/>
                <a:gd name="T9" fmla="*/ 69710 h 28"/>
                <a:gd name="T10" fmla="*/ 32366 w 27"/>
                <a:gd name="T11" fmla="*/ 37345 h 28"/>
                <a:gd name="T12" fmla="*/ 0 w 27"/>
                <a:gd name="T13" fmla="*/ 37345 h 28"/>
                <a:gd name="T14" fmla="*/ 32366 w 27"/>
                <a:gd name="T15" fmla="*/ 32365 h 28"/>
                <a:gd name="T16" fmla="*/ 32366 w 27"/>
                <a:gd name="T17" fmla="*/ 0 h 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8"/>
                <a:gd name="T29" fmla="*/ 27 w 27"/>
                <a:gd name="T30" fmla="*/ 28 h 2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8">
                  <a:moveTo>
                    <a:pt x="13" y="0"/>
                  </a:moveTo>
                  <a:lnTo>
                    <a:pt x="15" y="13"/>
                  </a:lnTo>
                  <a:lnTo>
                    <a:pt x="27" y="12"/>
                  </a:lnTo>
                  <a:lnTo>
                    <a:pt x="15" y="15"/>
                  </a:lnTo>
                  <a:lnTo>
                    <a:pt x="15" y="28"/>
                  </a:lnTo>
                  <a:lnTo>
                    <a:pt x="13" y="15"/>
                  </a:lnTo>
                  <a:lnTo>
                    <a:pt x="0" y="15"/>
                  </a:lnTo>
                  <a:lnTo>
                    <a:pt x="13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3" name="Freeform 5805"/>
            <p:cNvSpPr>
              <a:spLocks/>
            </p:cNvSpPr>
            <p:nvPr/>
          </p:nvSpPr>
          <p:spPr bwMode="auto">
            <a:xfrm>
              <a:off x="4846802" y="1568545"/>
              <a:ext cx="69711" cy="72201"/>
            </a:xfrm>
            <a:custGeom>
              <a:avLst/>
              <a:gdLst>
                <a:gd name="T0" fmla="*/ 32366 w 28"/>
                <a:gd name="T1" fmla="*/ 0 h 29"/>
                <a:gd name="T2" fmla="*/ 32366 w 28"/>
                <a:gd name="T3" fmla="*/ 32366 h 29"/>
                <a:gd name="T4" fmla="*/ 0 w 28"/>
                <a:gd name="T5" fmla="*/ 39835 h 29"/>
                <a:gd name="T6" fmla="*/ 32366 w 28"/>
                <a:gd name="T7" fmla="*/ 37345 h 29"/>
                <a:gd name="T8" fmla="*/ 37345 w 28"/>
                <a:gd name="T9" fmla="*/ 72201 h 29"/>
                <a:gd name="T10" fmla="*/ 37345 w 28"/>
                <a:gd name="T11" fmla="*/ 37345 h 29"/>
                <a:gd name="T12" fmla="*/ 69711 w 28"/>
                <a:gd name="T13" fmla="*/ 32366 h 29"/>
                <a:gd name="T14" fmla="*/ 37345 w 28"/>
                <a:gd name="T15" fmla="*/ 32366 h 29"/>
                <a:gd name="T16" fmla="*/ 32366 w 28"/>
                <a:gd name="T17" fmla="*/ 0 h 2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9"/>
                <a:gd name="T29" fmla="*/ 28 w 28"/>
                <a:gd name="T30" fmla="*/ 29 h 2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9">
                  <a:moveTo>
                    <a:pt x="13" y="0"/>
                  </a:moveTo>
                  <a:lnTo>
                    <a:pt x="13" y="13"/>
                  </a:lnTo>
                  <a:lnTo>
                    <a:pt x="0" y="16"/>
                  </a:lnTo>
                  <a:lnTo>
                    <a:pt x="13" y="15"/>
                  </a:lnTo>
                  <a:lnTo>
                    <a:pt x="15" y="29"/>
                  </a:lnTo>
                  <a:lnTo>
                    <a:pt x="15" y="15"/>
                  </a:lnTo>
                  <a:lnTo>
                    <a:pt x="28" y="13"/>
                  </a:lnTo>
                  <a:lnTo>
                    <a:pt x="15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4" name="Freeform 5806"/>
            <p:cNvSpPr>
              <a:spLocks/>
            </p:cNvSpPr>
            <p:nvPr/>
          </p:nvSpPr>
          <p:spPr bwMode="auto">
            <a:xfrm>
              <a:off x="4846802" y="1568545"/>
              <a:ext cx="69711" cy="72201"/>
            </a:xfrm>
            <a:custGeom>
              <a:avLst/>
              <a:gdLst>
                <a:gd name="T0" fmla="*/ 32366 w 28"/>
                <a:gd name="T1" fmla="*/ 0 h 29"/>
                <a:gd name="T2" fmla="*/ 32366 w 28"/>
                <a:gd name="T3" fmla="*/ 32366 h 29"/>
                <a:gd name="T4" fmla="*/ 0 w 28"/>
                <a:gd name="T5" fmla="*/ 39835 h 29"/>
                <a:gd name="T6" fmla="*/ 32366 w 28"/>
                <a:gd name="T7" fmla="*/ 37345 h 29"/>
                <a:gd name="T8" fmla="*/ 37345 w 28"/>
                <a:gd name="T9" fmla="*/ 72201 h 29"/>
                <a:gd name="T10" fmla="*/ 37345 w 28"/>
                <a:gd name="T11" fmla="*/ 37345 h 29"/>
                <a:gd name="T12" fmla="*/ 69711 w 28"/>
                <a:gd name="T13" fmla="*/ 32366 h 29"/>
                <a:gd name="T14" fmla="*/ 37345 w 28"/>
                <a:gd name="T15" fmla="*/ 32366 h 29"/>
                <a:gd name="T16" fmla="*/ 32366 w 28"/>
                <a:gd name="T17" fmla="*/ 0 h 2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9"/>
                <a:gd name="T29" fmla="*/ 28 w 28"/>
                <a:gd name="T30" fmla="*/ 29 h 2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9">
                  <a:moveTo>
                    <a:pt x="13" y="0"/>
                  </a:moveTo>
                  <a:lnTo>
                    <a:pt x="13" y="13"/>
                  </a:lnTo>
                  <a:lnTo>
                    <a:pt x="0" y="16"/>
                  </a:lnTo>
                  <a:lnTo>
                    <a:pt x="13" y="15"/>
                  </a:lnTo>
                  <a:lnTo>
                    <a:pt x="15" y="29"/>
                  </a:lnTo>
                  <a:lnTo>
                    <a:pt x="15" y="15"/>
                  </a:lnTo>
                  <a:lnTo>
                    <a:pt x="28" y="13"/>
                  </a:lnTo>
                  <a:lnTo>
                    <a:pt x="15" y="13"/>
                  </a:lnTo>
                  <a:lnTo>
                    <a:pt x="13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5" name="Freeform 5807"/>
            <p:cNvSpPr>
              <a:spLocks/>
            </p:cNvSpPr>
            <p:nvPr/>
          </p:nvSpPr>
          <p:spPr bwMode="auto">
            <a:xfrm>
              <a:off x="4124800" y="1180158"/>
              <a:ext cx="39835" cy="42326"/>
            </a:xfrm>
            <a:custGeom>
              <a:avLst/>
              <a:gdLst>
                <a:gd name="T0" fmla="*/ 19918 w 16"/>
                <a:gd name="T1" fmla="*/ 0 h 17"/>
                <a:gd name="T2" fmla="*/ 22407 w 16"/>
                <a:gd name="T3" fmla="*/ 17428 h 17"/>
                <a:gd name="T4" fmla="*/ 39835 w 16"/>
                <a:gd name="T5" fmla="*/ 17428 h 17"/>
                <a:gd name="T6" fmla="*/ 22407 w 16"/>
                <a:gd name="T7" fmla="*/ 22408 h 17"/>
                <a:gd name="T8" fmla="*/ 22407 w 16"/>
                <a:gd name="T9" fmla="*/ 42326 h 17"/>
                <a:gd name="T10" fmla="*/ 19918 w 16"/>
                <a:gd name="T11" fmla="*/ 22408 h 17"/>
                <a:gd name="T12" fmla="*/ 0 w 16"/>
                <a:gd name="T13" fmla="*/ 22408 h 17"/>
                <a:gd name="T14" fmla="*/ 19918 w 16"/>
                <a:gd name="T15" fmla="*/ 17428 h 17"/>
                <a:gd name="T16" fmla="*/ 19918 w 16"/>
                <a:gd name="T17" fmla="*/ 0 h 1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6"/>
                <a:gd name="T28" fmla="*/ 0 h 17"/>
                <a:gd name="T29" fmla="*/ 16 w 16"/>
                <a:gd name="T30" fmla="*/ 17 h 1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6" h="17">
                  <a:moveTo>
                    <a:pt x="8" y="0"/>
                  </a:moveTo>
                  <a:lnTo>
                    <a:pt x="9" y="7"/>
                  </a:lnTo>
                  <a:lnTo>
                    <a:pt x="16" y="7"/>
                  </a:lnTo>
                  <a:lnTo>
                    <a:pt x="9" y="9"/>
                  </a:lnTo>
                  <a:lnTo>
                    <a:pt x="9" y="17"/>
                  </a:lnTo>
                  <a:lnTo>
                    <a:pt x="8" y="9"/>
                  </a:lnTo>
                  <a:lnTo>
                    <a:pt x="0" y="9"/>
                  </a:lnTo>
                  <a:lnTo>
                    <a:pt x="8" y="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6" name="Freeform 5808"/>
            <p:cNvSpPr>
              <a:spLocks/>
            </p:cNvSpPr>
            <p:nvPr/>
          </p:nvSpPr>
          <p:spPr bwMode="auto">
            <a:xfrm>
              <a:off x="8578809" y="1018328"/>
              <a:ext cx="69711" cy="67222"/>
            </a:xfrm>
            <a:custGeom>
              <a:avLst/>
              <a:gdLst>
                <a:gd name="T0" fmla="*/ 29876 w 28"/>
                <a:gd name="T1" fmla="*/ 0 h 27"/>
                <a:gd name="T2" fmla="*/ 37345 w 28"/>
                <a:gd name="T3" fmla="*/ 29876 h 27"/>
                <a:gd name="T4" fmla="*/ 69711 w 28"/>
                <a:gd name="T5" fmla="*/ 29876 h 27"/>
                <a:gd name="T6" fmla="*/ 37345 w 28"/>
                <a:gd name="T7" fmla="*/ 34856 h 27"/>
                <a:gd name="T8" fmla="*/ 37345 w 28"/>
                <a:gd name="T9" fmla="*/ 67222 h 27"/>
                <a:gd name="T10" fmla="*/ 32366 w 28"/>
                <a:gd name="T11" fmla="*/ 34856 h 27"/>
                <a:gd name="T12" fmla="*/ 0 w 28"/>
                <a:gd name="T13" fmla="*/ 34856 h 27"/>
                <a:gd name="T14" fmla="*/ 32366 w 28"/>
                <a:gd name="T15" fmla="*/ 29876 h 27"/>
                <a:gd name="T16" fmla="*/ 29876 w 28"/>
                <a:gd name="T17" fmla="*/ 0 h 2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7"/>
                <a:gd name="T29" fmla="*/ 28 w 28"/>
                <a:gd name="T30" fmla="*/ 27 h 2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7">
                  <a:moveTo>
                    <a:pt x="12" y="0"/>
                  </a:moveTo>
                  <a:lnTo>
                    <a:pt x="15" y="12"/>
                  </a:lnTo>
                  <a:lnTo>
                    <a:pt x="28" y="12"/>
                  </a:lnTo>
                  <a:lnTo>
                    <a:pt x="15" y="14"/>
                  </a:lnTo>
                  <a:lnTo>
                    <a:pt x="15" y="27"/>
                  </a:lnTo>
                  <a:lnTo>
                    <a:pt x="13" y="14"/>
                  </a:lnTo>
                  <a:lnTo>
                    <a:pt x="0" y="14"/>
                  </a:lnTo>
                  <a:lnTo>
                    <a:pt x="13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7" name="Freeform 5809"/>
            <p:cNvSpPr>
              <a:spLocks/>
            </p:cNvSpPr>
            <p:nvPr/>
          </p:nvSpPr>
          <p:spPr bwMode="auto">
            <a:xfrm>
              <a:off x="5762998" y="1060653"/>
              <a:ext cx="52283" cy="54773"/>
            </a:xfrm>
            <a:custGeom>
              <a:avLst/>
              <a:gdLst>
                <a:gd name="T0" fmla="*/ 0 w 21"/>
                <a:gd name="T1" fmla="*/ 4979 h 22"/>
                <a:gd name="T2" fmla="*/ 27386 w 21"/>
                <a:gd name="T3" fmla="*/ 22407 h 22"/>
                <a:gd name="T4" fmla="*/ 49793 w 21"/>
                <a:gd name="T5" fmla="*/ 0 h 22"/>
                <a:gd name="T6" fmla="*/ 32366 w 21"/>
                <a:gd name="T7" fmla="*/ 24897 h 22"/>
                <a:gd name="T8" fmla="*/ 52283 w 21"/>
                <a:gd name="T9" fmla="*/ 49794 h 22"/>
                <a:gd name="T10" fmla="*/ 27386 w 21"/>
                <a:gd name="T11" fmla="*/ 29876 h 22"/>
                <a:gd name="T12" fmla="*/ 4979 w 21"/>
                <a:gd name="T13" fmla="*/ 54773 h 22"/>
                <a:gd name="T14" fmla="*/ 24897 w 21"/>
                <a:gd name="T15" fmla="*/ 24897 h 22"/>
                <a:gd name="T16" fmla="*/ 0 w 21"/>
                <a:gd name="T17" fmla="*/ 4979 h 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"/>
                <a:gd name="T28" fmla="*/ 0 h 22"/>
                <a:gd name="T29" fmla="*/ 21 w 21"/>
                <a:gd name="T30" fmla="*/ 22 h 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" h="22">
                  <a:moveTo>
                    <a:pt x="0" y="2"/>
                  </a:moveTo>
                  <a:lnTo>
                    <a:pt x="11" y="9"/>
                  </a:lnTo>
                  <a:lnTo>
                    <a:pt x="20" y="0"/>
                  </a:lnTo>
                  <a:lnTo>
                    <a:pt x="13" y="10"/>
                  </a:lnTo>
                  <a:lnTo>
                    <a:pt x="21" y="20"/>
                  </a:lnTo>
                  <a:lnTo>
                    <a:pt x="11" y="12"/>
                  </a:lnTo>
                  <a:lnTo>
                    <a:pt x="2" y="22"/>
                  </a:lnTo>
                  <a:lnTo>
                    <a:pt x="10" y="1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8" name="Freeform 5810"/>
            <p:cNvSpPr>
              <a:spLocks/>
            </p:cNvSpPr>
            <p:nvPr/>
          </p:nvSpPr>
          <p:spPr bwMode="auto">
            <a:xfrm>
              <a:off x="8265111" y="2845743"/>
              <a:ext cx="69711" cy="69710"/>
            </a:xfrm>
            <a:custGeom>
              <a:avLst/>
              <a:gdLst>
                <a:gd name="T0" fmla="*/ 32366 w 28"/>
                <a:gd name="T1" fmla="*/ 0 h 28"/>
                <a:gd name="T2" fmla="*/ 39835 w 28"/>
                <a:gd name="T3" fmla="*/ 32365 h 28"/>
                <a:gd name="T4" fmla="*/ 69711 w 28"/>
                <a:gd name="T5" fmla="*/ 32365 h 28"/>
                <a:gd name="T6" fmla="*/ 39835 w 28"/>
                <a:gd name="T7" fmla="*/ 37345 h 28"/>
                <a:gd name="T8" fmla="*/ 39835 w 28"/>
                <a:gd name="T9" fmla="*/ 69710 h 28"/>
                <a:gd name="T10" fmla="*/ 34856 w 28"/>
                <a:gd name="T11" fmla="*/ 37345 h 28"/>
                <a:gd name="T12" fmla="*/ 0 w 28"/>
                <a:gd name="T13" fmla="*/ 39834 h 28"/>
                <a:gd name="T14" fmla="*/ 34856 w 28"/>
                <a:gd name="T15" fmla="*/ 32365 h 28"/>
                <a:gd name="T16" fmla="*/ 32366 w 28"/>
                <a:gd name="T17" fmla="*/ 0 h 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8"/>
                <a:gd name="T29" fmla="*/ 28 w 28"/>
                <a:gd name="T30" fmla="*/ 28 h 2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8">
                  <a:moveTo>
                    <a:pt x="13" y="0"/>
                  </a:moveTo>
                  <a:lnTo>
                    <a:pt x="16" y="13"/>
                  </a:lnTo>
                  <a:lnTo>
                    <a:pt x="28" y="13"/>
                  </a:lnTo>
                  <a:lnTo>
                    <a:pt x="16" y="15"/>
                  </a:lnTo>
                  <a:lnTo>
                    <a:pt x="16" y="28"/>
                  </a:lnTo>
                  <a:lnTo>
                    <a:pt x="14" y="15"/>
                  </a:lnTo>
                  <a:lnTo>
                    <a:pt x="0" y="16"/>
                  </a:lnTo>
                  <a:lnTo>
                    <a:pt x="14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59" name="Freeform 5811"/>
            <p:cNvSpPr>
              <a:spLocks/>
            </p:cNvSpPr>
            <p:nvPr/>
          </p:nvSpPr>
          <p:spPr bwMode="auto">
            <a:xfrm>
              <a:off x="3666701" y="2143657"/>
              <a:ext cx="69711" cy="67222"/>
            </a:xfrm>
            <a:custGeom>
              <a:avLst/>
              <a:gdLst>
                <a:gd name="T0" fmla="*/ 29876 w 28"/>
                <a:gd name="T1" fmla="*/ 0 h 27"/>
                <a:gd name="T2" fmla="*/ 37345 w 28"/>
                <a:gd name="T3" fmla="*/ 32366 h 27"/>
                <a:gd name="T4" fmla="*/ 69711 w 28"/>
                <a:gd name="T5" fmla="*/ 32366 h 27"/>
                <a:gd name="T6" fmla="*/ 37345 w 28"/>
                <a:gd name="T7" fmla="*/ 37346 h 27"/>
                <a:gd name="T8" fmla="*/ 37345 w 28"/>
                <a:gd name="T9" fmla="*/ 67222 h 27"/>
                <a:gd name="T10" fmla="*/ 32366 w 28"/>
                <a:gd name="T11" fmla="*/ 37346 h 27"/>
                <a:gd name="T12" fmla="*/ 0 w 28"/>
                <a:gd name="T13" fmla="*/ 37346 h 27"/>
                <a:gd name="T14" fmla="*/ 32366 w 28"/>
                <a:gd name="T15" fmla="*/ 32366 h 27"/>
                <a:gd name="T16" fmla="*/ 29876 w 28"/>
                <a:gd name="T17" fmla="*/ 0 h 2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7"/>
                <a:gd name="T29" fmla="*/ 28 w 28"/>
                <a:gd name="T30" fmla="*/ 27 h 2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7">
                  <a:moveTo>
                    <a:pt x="12" y="0"/>
                  </a:moveTo>
                  <a:lnTo>
                    <a:pt x="15" y="13"/>
                  </a:lnTo>
                  <a:lnTo>
                    <a:pt x="28" y="13"/>
                  </a:lnTo>
                  <a:lnTo>
                    <a:pt x="15" y="15"/>
                  </a:lnTo>
                  <a:lnTo>
                    <a:pt x="15" y="27"/>
                  </a:lnTo>
                  <a:lnTo>
                    <a:pt x="13" y="15"/>
                  </a:lnTo>
                  <a:lnTo>
                    <a:pt x="0" y="15"/>
                  </a:lnTo>
                  <a:lnTo>
                    <a:pt x="13" y="13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0" name="Freeform 5813"/>
            <p:cNvSpPr>
              <a:spLocks/>
            </p:cNvSpPr>
            <p:nvPr/>
          </p:nvSpPr>
          <p:spPr bwMode="auto">
            <a:xfrm>
              <a:off x="4635180" y="3351144"/>
              <a:ext cx="67221" cy="69710"/>
            </a:xfrm>
            <a:custGeom>
              <a:avLst/>
              <a:gdLst>
                <a:gd name="T0" fmla="*/ 32366 w 27"/>
                <a:gd name="T1" fmla="*/ 0 h 28"/>
                <a:gd name="T2" fmla="*/ 37345 w 27"/>
                <a:gd name="T3" fmla="*/ 32365 h 28"/>
                <a:gd name="T4" fmla="*/ 67221 w 27"/>
                <a:gd name="T5" fmla="*/ 32365 h 28"/>
                <a:gd name="T6" fmla="*/ 37345 w 27"/>
                <a:gd name="T7" fmla="*/ 37345 h 28"/>
                <a:gd name="T8" fmla="*/ 37345 w 27"/>
                <a:gd name="T9" fmla="*/ 69710 h 28"/>
                <a:gd name="T10" fmla="*/ 32366 w 27"/>
                <a:gd name="T11" fmla="*/ 39834 h 28"/>
                <a:gd name="T12" fmla="*/ 0 w 27"/>
                <a:gd name="T13" fmla="*/ 39834 h 28"/>
                <a:gd name="T14" fmla="*/ 32366 w 27"/>
                <a:gd name="T15" fmla="*/ 34855 h 28"/>
                <a:gd name="T16" fmla="*/ 32366 w 27"/>
                <a:gd name="T17" fmla="*/ 0 h 2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8"/>
                <a:gd name="T29" fmla="*/ 27 w 27"/>
                <a:gd name="T30" fmla="*/ 28 h 2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8">
                  <a:moveTo>
                    <a:pt x="13" y="0"/>
                  </a:moveTo>
                  <a:lnTo>
                    <a:pt x="15" y="13"/>
                  </a:lnTo>
                  <a:lnTo>
                    <a:pt x="27" y="13"/>
                  </a:lnTo>
                  <a:lnTo>
                    <a:pt x="15" y="15"/>
                  </a:lnTo>
                  <a:lnTo>
                    <a:pt x="15" y="28"/>
                  </a:lnTo>
                  <a:lnTo>
                    <a:pt x="13" y="16"/>
                  </a:lnTo>
                  <a:lnTo>
                    <a:pt x="0" y="16"/>
                  </a:lnTo>
                  <a:lnTo>
                    <a:pt x="13" y="1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1" name="Freeform 5814"/>
            <p:cNvSpPr>
              <a:spLocks/>
            </p:cNvSpPr>
            <p:nvPr/>
          </p:nvSpPr>
          <p:spPr bwMode="auto">
            <a:xfrm>
              <a:off x="5352203" y="2756114"/>
              <a:ext cx="87137" cy="84648"/>
            </a:xfrm>
            <a:custGeom>
              <a:avLst/>
              <a:gdLst>
                <a:gd name="T0" fmla="*/ 19917 w 35"/>
                <a:gd name="T1" fmla="*/ 0 h 34"/>
                <a:gd name="T2" fmla="*/ 44813 w 35"/>
                <a:gd name="T3" fmla="*/ 34855 h 34"/>
                <a:gd name="T4" fmla="*/ 87137 w 35"/>
                <a:gd name="T5" fmla="*/ 19917 h 34"/>
                <a:gd name="T6" fmla="*/ 47303 w 35"/>
                <a:gd name="T7" fmla="*/ 44814 h 34"/>
                <a:gd name="T8" fmla="*/ 64730 w 35"/>
                <a:gd name="T9" fmla="*/ 84648 h 34"/>
                <a:gd name="T10" fmla="*/ 42324 w 35"/>
                <a:gd name="T11" fmla="*/ 47303 h 34"/>
                <a:gd name="T12" fmla="*/ 0 w 35"/>
                <a:gd name="T13" fmla="*/ 64731 h 34"/>
                <a:gd name="T14" fmla="*/ 37344 w 35"/>
                <a:gd name="T15" fmla="*/ 39834 h 34"/>
                <a:gd name="T16" fmla="*/ 19917 w 35"/>
                <a:gd name="T17" fmla="*/ 0 h 3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5"/>
                <a:gd name="T28" fmla="*/ 0 h 34"/>
                <a:gd name="T29" fmla="*/ 35 w 35"/>
                <a:gd name="T30" fmla="*/ 34 h 3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5" h="34">
                  <a:moveTo>
                    <a:pt x="8" y="0"/>
                  </a:moveTo>
                  <a:lnTo>
                    <a:pt x="18" y="14"/>
                  </a:lnTo>
                  <a:lnTo>
                    <a:pt x="35" y="8"/>
                  </a:lnTo>
                  <a:lnTo>
                    <a:pt x="19" y="18"/>
                  </a:lnTo>
                  <a:lnTo>
                    <a:pt x="26" y="34"/>
                  </a:lnTo>
                  <a:lnTo>
                    <a:pt x="17" y="19"/>
                  </a:lnTo>
                  <a:lnTo>
                    <a:pt x="0" y="26"/>
                  </a:lnTo>
                  <a:lnTo>
                    <a:pt x="15" y="16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2" name="Freeform 5815"/>
            <p:cNvSpPr>
              <a:spLocks/>
            </p:cNvSpPr>
            <p:nvPr/>
          </p:nvSpPr>
          <p:spPr bwMode="auto">
            <a:xfrm>
              <a:off x="7080030" y="1371860"/>
              <a:ext cx="67221" cy="67222"/>
            </a:xfrm>
            <a:custGeom>
              <a:avLst/>
              <a:gdLst>
                <a:gd name="T0" fmla="*/ 37345 w 27"/>
                <a:gd name="T1" fmla="*/ 0 h 27"/>
                <a:gd name="T2" fmla="*/ 34855 w 27"/>
                <a:gd name="T3" fmla="*/ 32366 h 27"/>
                <a:gd name="T4" fmla="*/ 67221 w 27"/>
                <a:gd name="T5" fmla="*/ 39835 h 27"/>
                <a:gd name="T6" fmla="*/ 34855 w 27"/>
                <a:gd name="T7" fmla="*/ 37346 h 27"/>
                <a:gd name="T8" fmla="*/ 27386 w 27"/>
                <a:gd name="T9" fmla="*/ 67222 h 27"/>
                <a:gd name="T10" fmla="*/ 29876 w 27"/>
                <a:gd name="T11" fmla="*/ 37346 h 27"/>
                <a:gd name="T12" fmla="*/ 0 w 27"/>
                <a:gd name="T13" fmla="*/ 29876 h 27"/>
                <a:gd name="T14" fmla="*/ 29876 w 27"/>
                <a:gd name="T15" fmla="*/ 32366 h 27"/>
                <a:gd name="T16" fmla="*/ 37345 w 27"/>
                <a:gd name="T17" fmla="*/ 0 h 2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7"/>
                <a:gd name="T29" fmla="*/ 27 w 27"/>
                <a:gd name="T30" fmla="*/ 27 h 2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7">
                  <a:moveTo>
                    <a:pt x="15" y="0"/>
                  </a:moveTo>
                  <a:lnTo>
                    <a:pt x="14" y="13"/>
                  </a:lnTo>
                  <a:lnTo>
                    <a:pt x="27" y="16"/>
                  </a:lnTo>
                  <a:lnTo>
                    <a:pt x="14" y="15"/>
                  </a:lnTo>
                  <a:lnTo>
                    <a:pt x="11" y="27"/>
                  </a:lnTo>
                  <a:lnTo>
                    <a:pt x="12" y="15"/>
                  </a:lnTo>
                  <a:lnTo>
                    <a:pt x="0" y="12"/>
                  </a:lnTo>
                  <a:lnTo>
                    <a:pt x="12" y="13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3" name="Freeform 5816"/>
            <p:cNvSpPr>
              <a:spLocks/>
            </p:cNvSpPr>
            <p:nvPr/>
          </p:nvSpPr>
          <p:spPr bwMode="auto">
            <a:xfrm>
              <a:off x="4707381" y="2429967"/>
              <a:ext cx="67221" cy="67222"/>
            </a:xfrm>
            <a:custGeom>
              <a:avLst/>
              <a:gdLst>
                <a:gd name="T0" fmla="*/ 37345 w 27"/>
                <a:gd name="T1" fmla="*/ 0 h 27"/>
                <a:gd name="T2" fmla="*/ 34855 w 27"/>
                <a:gd name="T3" fmla="*/ 32366 h 27"/>
                <a:gd name="T4" fmla="*/ 67221 w 27"/>
                <a:gd name="T5" fmla="*/ 39835 h 27"/>
                <a:gd name="T6" fmla="*/ 34855 w 27"/>
                <a:gd name="T7" fmla="*/ 37346 h 27"/>
                <a:gd name="T8" fmla="*/ 27386 w 27"/>
                <a:gd name="T9" fmla="*/ 67222 h 27"/>
                <a:gd name="T10" fmla="*/ 29876 w 27"/>
                <a:gd name="T11" fmla="*/ 37346 h 27"/>
                <a:gd name="T12" fmla="*/ 0 w 27"/>
                <a:gd name="T13" fmla="*/ 27387 h 27"/>
                <a:gd name="T14" fmla="*/ 29876 w 27"/>
                <a:gd name="T15" fmla="*/ 27387 h 27"/>
                <a:gd name="T16" fmla="*/ 37345 w 27"/>
                <a:gd name="T17" fmla="*/ 0 h 2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7"/>
                <a:gd name="T28" fmla="*/ 0 h 27"/>
                <a:gd name="T29" fmla="*/ 27 w 27"/>
                <a:gd name="T30" fmla="*/ 27 h 2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7" h="27">
                  <a:moveTo>
                    <a:pt x="15" y="0"/>
                  </a:moveTo>
                  <a:lnTo>
                    <a:pt x="14" y="13"/>
                  </a:lnTo>
                  <a:lnTo>
                    <a:pt x="27" y="16"/>
                  </a:lnTo>
                  <a:lnTo>
                    <a:pt x="14" y="15"/>
                  </a:lnTo>
                  <a:lnTo>
                    <a:pt x="11" y="27"/>
                  </a:lnTo>
                  <a:lnTo>
                    <a:pt x="12" y="15"/>
                  </a:lnTo>
                  <a:lnTo>
                    <a:pt x="0" y="11"/>
                  </a:lnTo>
                  <a:lnTo>
                    <a:pt x="12" y="1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4" name="Freeform 5821"/>
            <p:cNvSpPr>
              <a:spLocks/>
            </p:cNvSpPr>
            <p:nvPr/>
          </p:nvSpPr>
          <p:spPr bwMode="auto">
            <a:xfrm>
              <a:off x="1814387" y="572679"/>
              <a:ext cx="37344" cy="34856"/>
            </a:xfrm>
            <a:custGeom>
              <a:avLst/>
              <a:gdLst>
                <a:gd name="T0" fmla="*/ 14938 w 15"/>
                <a:gd name="T1" fmla="*/ 0 h 14"/>
                <a:gd name="T2" fmla="*/ 19917 w 15"/>
                <a:gd name="T3" fmla="*/ 17428 h 14"/>
                <a:gd name="T4" fmla="*/ 37344 w 15"/>
                <a:gd name="T5" fmla="*/ 17428 h 14"/>
                <a:gd name="T6" fmla="*/ 19917 w 15"/>
                <a:gd name="T7" fmla="*/ 19918 h 14"/>
                <a:gd name="T8" fmla="*/ 19917 w 15"/>
                <a:gd name="T9" fmla="*/ 34856 h 14"/>
                <a:gd name="T10" fmla="*/ 17427 w 15"/>
                <a:gd name="T11" fmla="*/ 19918 h 14"/>
                <a:gd name="T12" fmla="*/ 0 w 15"/>
                <a:gd name="T13" fmla="*/ 19918 h 14"/>
                <a:gd name="T14" fmla="*/ 14938 w 15"/>
                <a:gd name="T15" fmla="*/ 17428 h 14"/>
                <a:gd name="T16" fmla="*/ 14938 w 15"/>
                <a:gd name="T17" fmla="*/ 0 h 1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14"/>
                <a:gd name="T29" fmla="*/ 15 w 15"/>
                <a:gd name="T30" fmla="*/ 14 h 1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14">
                  <a:moveTo>
                    <a:pt x="6" y="0"/>
                  </a:moveTo>
                  <a:lnTo>
                    <a:pt x="8" y="7"/>
                  </a:lnTo>
                  <a:lnTo>
                    <a:pt x="15" y="7"/>
                  </a:lnTo>
                  <a:lnTo>
                    <a:pt x="8" y="8"/>
                  </a:lnTo>
                  <a:lnTo>
                    <a:pt x="8" y="14"/>
                  </a:lnTo>
                  <a:lnTo>
                    <a:pt x="7" y="8"/>
                  </a:lnTo>
                  <a:lnTo>
                    <a:pt x="0" y="8"/>
                  </a:lnTo>
                  <a:lnTo>
                    <a:pt x="6" y="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5" name="Freeform 5822"/>
            <p:cNvSpPr>
              <a:spLocks/>
            </p:cNvSpPr>
            <p:nvPr/>
          </p:nvSpPr>
          <p:spPr bwMode="auto">
            <a:xfrm>
              <a:off x="2292403" y="306285"/>
              <a:ext cx="27386" cy="29876"/>
            </a:xfrm>
            <a:custGeom>
              <a:avLst/>
              <a:gdLst>
                <a:gd name="T0" fmla="*/ 0 w 11"/>
                <a:gd name="T1" fmla="*/ 2490 h 12"/>
                <a:gd name="T2" fmla="*/ 14938 w 11"/>
                <a:gd name="T3" fmla="*/ 12448 h 12"/>
                <a:gd name="T4" fmla="*/ 24896 w 11"/>
                <a:gd name="T5" fmla="*/ 0 h 12"/>
                <a:gd name="T6" fmla="*/ 14938 w 11"/>
                <a:gd name="T7" fmla="*/ 12448 h 12"/>
                <a:gd name="T8" fmla="*/ 27386 w 11"/>
                <a:gd name="T9" fmla="*/ 27386 h 12"/>
                <a:gd name="T10" fmla="*/ 14938 w 11"/>
                <a:gd name="T11" fmla="*/ 14938 h 12"/>
                <a:gd name="T12" fmla="*/ 2490 w 11"/>
                <a:gd name="T13" fmla="*/ 29876 h 12"/>
                <a:gd name="T14" fmla="*/ 12448 w 11"/>
                <a:gd name="T15" fmla="*/ 14938 h 12"/>
                <a:gd name="T16" fmla="*/ 0 w 11"/>
                <a:gd name="T17" fmla="*/ 2490 h 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"/>
                <a:gd name="T28" fmla="*/ 0 h 12"/>
                <a:gd name="T29" fmla="*/ 11 w 11"/>
                <a:gd name="T30" fmla="*/ 12 h 1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" h="12">
                  <a:moveTo>
                    <a:pt x="0" y="1"/>
                  </a:moveTo>
                  <a:lnTo>
                    <a:pt x="6" y="5"/>
                  </a:lnTo>
                  <a:lnTo>
                    <a:pt x="10" y="0"/>
                  </a:lnTo>
                  <a:lnTo>
                    <a:pt x="6" y="5"/>
                  </a:lnTo>
                  <a:lnTo>
                    <a:pt x="11" y="11"/>
                  </a:lnTo>
                  <a:lnTo>
                    <a:pt x="6" y="6"/>
                  </a:lnTo>
                  <a:lnTo>
                    <a:pt x="1" y="12"/>
                  </a:lnTo>
                  <a:lnTo>
                    <a:pt x="5" y="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6" name="Freeform 5823"/>
            <p:cNvSpPr>
              <a:spLocks/>
            </p:cNvSpPr>
            <p:nvPr/>
          </p:nvSpPr>
          <p:spPr bwMode="auto">
            <a:xfrm>
              <a:off x="1196950" y="873930"/>
              <a:ext cx="37344" cy="32367"/>
            </a:xfrm>
            <a:custGeom>
              <a:avLst/>
              <a:gdLst>
                <a:gd name="T0" fmla="*/ 14938 w 15"/>
                <a:gd name="T1" fmla="*/ 0 h 13"/>
                <a:gd name="T2" fmla="*/ 22406 w 15"/>
                <a:gd name="T3" fmla="*/ 14939 h 13"/>
                <a:gd name="T4" fmla="*/ 37344 w 15"/>
                <a:gd name="T5" fmla="*/ 14939 h 13"/>
                <a:gd name="T6" fmla="*/ 22406 w 15"/>
                <a:gd name="T7" fmla="*/ 17428 h 13"/>
                <a:gd name="T8" fmla="*/ 22406 w 15"/>
                <a:gd name="T9" fmla="*/ 32367 h 13"/>
                <a:gd name="T10" fmla="*/ 19917 w 15"/>
                <a:gd name="T11" fmla="*/ 17428 h 13"/>
                <a:gd name="T12" fmla="*/ 0 w 15"/>
                <a:gd name="T13" fmla="*/ 17428 h 13"/>
                <a:gd name="T14" fmla="*/ 14938 w 15"/>
                <a:gd name="T15" fmla="*/ 14939 h 13"/>
                <a:gd name="T16" fmla="*/ 14938 w 15"/>
                <a:gd name="T17" fmla="*/ 0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13"/>
                <a:gd name="T29" fmla="*/ 15 w 15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13">
                  <a:moveTo>
                    <a:pt x="6" y="0"/>
                  </a:moveTo>
                  <a:lnTo>
                    <a:pt x="9" y="6"/>
                  </a:lnTo>
                  <a:lnTo>
                    <a:pt x="15" y="6"/>
                  </a:lnTo>
                  <a:lnTo>
                    <a:pt x="9" y="7"/>
                  </a:lnTo>
                  <a:lnTo>
                    <a:pt x="9" y="13"/>
                  </a:lnTo>
                  <a:lnTo>
                    <a:pt x="8" y="7"/>
                  </a:lnTo>
                  <a:lnTo>
                    <a:pt x="0" y="7"/>
                  </a:lnTo>
                  <a:lnTo>
                    <a:pt x="6" y="6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7" name="Freeform 5824"/>
            <p:cNvSpPr>
              <a:spLocks/>
            </p:cNvSpPr>
            <p:nvPr/>
          </p:nvSpPr>
          <p:spPr bwMode="auto">
            <a:xfrm>
              <a:off x="1470813" y="647370"/>
              <a:ext cx="27386" cy="32367"/>
            </a:xfrm>
            <a:custGeom>
              <a:avLst/>
              <a:gdLst>
                <a:gd name="T0" fmla="*/ 0 w 11"/>
                <a:gd name="T1" fmla="*/ 7469 h 13"/>
                <a:gd name="T2" fmla="*/ 12448 w 11"/>
                <a:gd name="T3" fmla="*/ 14939 h 13"/>
                <a:gd name="T4" fmla="*/ 22407 w 11"/>
                <a:gd name="T5" fmla="*/ 0 h 13"/>
                <a:gd name="T6" fmla="*/ 14938 w 11"/>
                <a:gd name="T7" fmla="*/ 14939 h 13"/>
                <a:gd name="T8" fmla="*/ 27386 w 11"/>
                <a:gd name="T9" fmla="*/ 27387 h 13"/>
                <a:gd name="T10" fmla="*/ 14938 w 11"/>
                <a:gd name="T11" fmla="*/ 17428 h 13"/>
                <a:gd name="T12" fmla="*/ 4979 w 11"/>
                <a:gd name="T13" fmla="*/ 32367 h 13"/>
                <a:gd name="T14" fmla="*/ 12448 w 11"/>
                <a:gd name="T15" fmla="*/ 14939 h 13"/>
                <a:gd name="T16" fmla="*/ 0 w 11"/>
                <a:gd name="T17" fmla="*/ 7469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"/>
                <a:gd name="T28" fmla="*/ 0 h 13"/>
                <a:gd name="T29" fmla="*/ 11 w 11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" h="13">
                  <a:moveTo>
                    <a:pt x="0" y="3"/>
                  </a:moveTo>
                  <a:lnTo>
                    <a:pt x="5" y="6"/>
                  </a:lnTo>
                  <a:lnTo>
                    <a:pt x="9" y="0"/>
                  </a:lnTo>
                  <a:lnTo>
                    <a:pt x="6" y="6"/>
                  </a:lnTo>
                  <a:lnTo>
                    <a:pt x="11" y="11"/>
                  </a:lnTo>
                  <a:lnTo>
                    <a:pt x="6" y="7"/>
                  </a:lnTo>
                  <a:lnTo>
                    <a:pt x="2" y="13"/>
                  </a:lnTo>
                  <a:lnTo>
                    <a:pt x="5" y="6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8" name="Freeform 5825"/>
            <p:cNvSpPr>
              <a:spLocks/>
            </p:cNvSpPr>
            <p:nvPr/>
          </p:nvSpPr>
          <p:spPr bwMode="auto">
            <a:xfrm>
              <a:off x="1704842" y="1503814"/>
              <a:ext cx="34856" cy="37346"/>
            </a:xfrm>
            <a:custGeom>
              <a:avLst/>
              <a:gdLst>
                <a:gd name="T0" fmla="*/ 14938 w 14"/>
                <a:gd name="T1" fmla="*/ 0 h 15"/>
                <a:gd name="T2" fmla="*/ 14938 w 14"/>
                <a:gd name="T3" fmla="*/ 14938 h 15"/>
                <a:gd name="T4" fmla="*/ 0 w 14"/>
                <a:gd name="T5" fmla="*/ 17428 h 15"/>
                <a:gd name="T6" fmla="*/ 14938 w 14"/>
                <a:gd name="T7" fmla="*/ 17428 h 15"/>
                <a:gd name="T8" fmla="*/ 17428 w 14"/>
                <a:gd name="T9" fmla="*/ 37346 h 15"/>
                <a:gd name="T10" fmla="*/ 17428 w 14"/>
                <a:gd name="T11" fmla="*/ 17428 h 15"/>
                <a:gd name="T12" fmla="*/ 34856 w 14"/>
                <a:gd name="T13" fmla="*/ 14938 h 15"/>
                <a:gd name="T14" fmla="*/ 17428 w 14"/>
                <a:gd name="T15" fmla="*/ 14938 h 15"/>
                <a:gd name="T16" fmla="*/ 14938 w 14"/>
                <a:gd name="T17" fmla="*/ 0 h 1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"/>
                <a:gd name="T28" fmla="*/ 0 h 15"/>
                <a:gd name="T29" fmla="*/ 14 w 14"/>
                <a:gd name="T30" fmla="*/ 15 h 1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" h="15">
                  <a:moveTo>
                    <a:pt x="6" y="0"/>
                  </a:moveTo>
                  <a:lnTo>
                    <a:pt x="6" y="6"/>
                  </a:lnTo>
                  <a:lnTo>
                    <a:pt x="0" y="7"/>
                  </a:lnTo>
                  <a:lnTo>
                    <a:pt x="6" y="7"/>
                  </a:lnTo>
                  <a:lnTo>
                    <a:pt x="7" y="15"/>
                  </a:lnTo>
                  <a:lnTo>
                    <a:pt x="7" y="7"/>
                  </a:lnTo>
                  <a:lnTo>
                    <a:pt x="14" y="6"/>
                  </a:lnTo>
                  <a:lnTo>
                    <a:pt x="7" y="6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69" name="Freeform 5826"/>
            <p:cNvSpPr>
              <a:spLocks/>
            </p:cNvSpPr>
            <p:nvPr/>
          </p:nvSpPr>
          <p:spPr bwMode="auto">
            <a:xfrm>
              <a:off x="1704842" y="1503814"/>
              <a:ext cx="34856" cy="37346"/>
            </a:xfrm>
            <a:custGeom>
              <a:avLst/>
              <a:gdLst>
                <a:gd name="T0" fmla="*/ 14938 w 14"/>
                <a:gd name="T1" fmla="*/ 0 h 15"/>
                <a:gd name="T2" fmla="*/ 14938 w 14"/>
                <a:gd name="T3" fmla="*/ 14938 h 15"/>
                <a:gd name="T4" fmla="*/ 0 w 14"/>
                <a:gd name="T5" fmla="*/ 17428 h 15"/>
                <a:gd name="T6" fmla="*/ 14938 w 14"/>
                <a:gd name="T7" fmla="*/ 17428 h 15"/>
                <a:gd name="T8" fmla="*/ 17428 w 14"/>
                <a:gd name="T9" fmla="*/ 37346 h 15"/>
                <a:gd name="T10" fmla="*/ 17428 w 14"/>
                <a:gd name="T11" fmla="*/ 17428 h 15"/>
                <a:gd name="T12" fmla="*/ 34856 w 14"/>
                <a:gd name="T13" fmla="*/ 14938 h 15"/>
                <a:gd name="T14" fmla="*/ 17428 w 14"/>
                <a:gd name="T15" fmla="*/ 14938 h 15"/>
                <a:gd name="T16" fmla="*/ 14938 w 14"/>
                <a:gd name="T17" fmla="*/ 0 h 1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"/>
                <a:gd name="T28" fmla="*/ 0 h 15"/>
                <a:gd name="T29" fmla="*/ 14 w 14"/>
                <a:gd name="T30" fmla="*/ 15 h 1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" h="15">
                  <a:moveTo>
                    <a:pt x="6" y="0"/>
                  </a:moveTo>
                  <a:lnTo>
                    <a:pt x="6" y="6"/>
                  </a:lnTo>
                  <a:lnTo>
                    <a:pt x="0" y="7"/>
                  </a:lnTo>
                  <a:lnTo>
                    <a:pt x="6" y="7"/>
                  </a:lnTo>
                  <a:lnTo>
                    <a:pt x="7" y="15"/>
                  </a:lnTo>
                  <a:lnTo>
                    <a:pt x="7" y="7"/>
                  </a:lnTo>
                  <a:lnTo>
                    <a:pt x="14" y="6"/>
                  </a:lnTo>
                  <a:lnTo>
                    <a:pt x="7" y="6"/>
                  </a:lnTo>
                  <a:lnTo>
                    <a:pt x="6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0" name="Freeform 5827"/>
            <p:cNvSpPr>
              <a:spLocks/>
            </p:cNvSpPr>
            <p:nvPr/>
          </p:nvSpPr>
          <p:spPr bwMode="auto">
            <a:xfrm>
              <a:off x="2075805" y="1190116"/>
              <a:ext cx="47303" cy="44814"/>
            </a:xfrm>
            <a:custGeom>
              <a:avLst/>
              <a:gdLst>
                <a:gd name="T0" fmla="*/ 14938 w 19"/>
                <a:gd name="T1" fmla="*/ 0 h 18"/>
                <a:gd name="T2" fmla="*/ 24896 w 19"/>
                <a:gd name="T3" fmla="*/ 22407 h 18"/>
                <a:gd name="T4" fmla="*/ 47303 w 19"/>
                <a:gd name="T5" fmla="*/ 12448 h 18"/>
                <a:gd name="T6" fmla="*/ 27386 w 19"/>
                <a:gd name="T7" fmla="*/ 24897 h 18"/>
                <a:gd name="T8" fmla="*/ 34855 w 19"/>
                <a:gd name="T9" fmla="*/ 44814 h 18"/>
                <a:gd name="T10" fmla="*/ 24896 w 19"/>
                <a:gd name="T11" fmla="*/ 27386 h 18"/>
                <a:gd name="T12" fmla="*/ 0 w 19"/>
                <a:gd name="T13" fmla="*/ 34855 h 18"/>
                <a:gd name="T14" fmla="*/ 22407 w 19"/>
                <a:gd name="T15" fmla="*/ 22407 h 18"/>
                <a:gd name="T16" fmla="*/ 14938 w 19"/>
                <a:gd name="T17" fmla="*/ 0 h 1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9"/>
                <a:gd name="T28" fmla="*/ 0 h 18"/>
                <a:gd name="T29" fmla="*/ 19 w 19"/>
                <a:gd name="T30" fmla="*/ 18 h 1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9" h="18">
                  <a:moveTo>
                    <a:pt x="6" y="0"/>
                  </a:moveTo>
                  <a:lnTo>
                    <a:pt x="10" y="9"/>
                  </a:lnTo>
                  <a:lnTo>
                    <a:pt x="19" y="5"/>
                  </a:lnTo>
                  <a:lnTo>
                    <a:pt x="11" y="10"/>
                  </a:lnTo>
                  <a:lnTo>
                    <a:pt x="14" y="18"/>
                  </a:lnTo>
                  <a:lnTo>
                    <a:pt x="10" y="11"/>
                  </a:lnTo>
                  <a:lnTo>
                    <a:pt x="0" y="14"/>
                  </a:lnTo>
                  <a:lnTo>
                    <a:pt x="9" y="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1" name="Freeform 5828"/>
            <p:cNvSpPr>
              <a:spLocks/>
            </p:cNvSpPr>
            <p:nvPr/>
          </p:nvSpPr>
          <p:spPr bwMode="auto">
            <a:xfrm>
              <a:off x="2979550" y="468114"/>
              <a:ext cx="34856" cy="37346"/>
            </a:xfrm>
            <a:custGeom>
              <a:avLst/>
              <a:gdLst>
                <a:gd name="T0" fmla="*/ 17428 w 14"/>
                <a:gd name="T1" fmla="*/ 0 h 15"/>
                <a:gd name="T2" fmla="*/ 17428 w 14"/>
                <a:gd name="T3" fmla="*/ 19918 h 15"/>
                <a:gd name="T4" fmla="*/ 34856 w 14"/>
                <a:gd name="T5" fmla="*/ 22408 h 15"/>
                <a:gd name="T6" fmla="*/ 17428 w 14"/>
                <a:gd name="T7" fmla="*/ 22408 h 15"/>
                <a:gd name="T8" fmla="*/ 12449 w 14"/>
                <a:gd name="T9" fmla="*/ 37346 h 15"/>
                <a:gd name="T10" fmla="*/ 14938 w 14"/>
                <a:gd name="T11" fmla="*/ 22408 h 15"/>
                <a:gd name="T12" fmla="*/ 0 w 14"/>
                <a:gd name="T13" fmla="*/ 17428 h 15"/>
                <a:gd name="T14" fmla="*/ 14938 w 14"/>
                <a:gd name="T15" fmla="*/ 17428 h 15"/>
                <a:gd name="T16" fmla="*/ 17428 w 14"/>
                <a:gd name="T17" fmla="*/ 0 h 1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"/>
                <a:gd name="T28" fmla="*/ 0 h 15"/>
                <a:gd name="T29" fmla="*/ 14 w 14"/>
                <a:gd name="T30" fmla="*/ 15 h 1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" h="15">
                  <a:moveTo>
                    <a:pt x="7" y="0"/>
                  </a:moveTo>
                  <a:lnTo>
                    <a:pt x="7" y="8"/>
                  </a:lnTo>
                  <a:lnTo>
                    <a:pt x="14" y="9"/>
                  </a:lnTo>
                  <a:lnTo>
                    <a:pt x="7" y="9"/>
                  </a:lnTo>
                  <a:lnTo>
                    <a:pt x="5" y="15"/>
                  </a:lnTo>
                  <a:lnTo>
                    <a:pt x="6" y="9"/>
                  </a:lnTo>
                  <a:lnTo>
                    <a:pt x="0" y="7"/>
                  </a:lnTo>
                  <a:lnTo>
                    <a:pt x="6" y="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2" name="Freeform 5829"/>
            <p:cNvSpPr>
              <a:spLocks/>
            </p:cNvSpPr>
            <p:nvPr/>
          </p:nvSpPr>
          <p:spPr bwMode="auto">
            <a:xfrm>
              <a:off x="1739697" y="1020819"/>
              <a:ext cx="37344" cy="37346"/>
            </a:xfrm>
            <a:custGeom>
              <a:avLst/>
              <a:gdLst>
                <a:gd name="T0" fmla="*/ 22406 w 15"/>
                <a:gd name="T1" fmla="*/ 0 h 15"/>
                <a:gd name="T2" fmla="*/ 17427 w 15"/>
                <a:gd name="T3" fmla="*/ 14938 h 15"/>
                <a:gd name="T4" fmla="*/ 0 w 15"/>
                <a:gd name="T5" fmla="*/ 14938 h 15"/>
                <a:gd name="T6" fmla="*/ 17427 w 15"/>
                <a:gd name="T7" fmla="*/ 19918 h 15"/>
                <a:gd name="T8" fmla="*/ 17427 w 15"/>
                <a:gd name="T9" fmla="*/ 37346 h 15"/>
                <a:gd name="T10" fmla="*/ 19917 w 15"/>
                <a:gd name="T11" fmla="*/ 19918 h 15"/>
                <a:gd name="T12" fmla="*/ 37344 w 15"/>
                <a:gd name="T13" fmla="*/ 19918 h 15"/>
                <a:gd name="T14" fmla="*/ 19917 w 15"/>
                <a:gd name="T15" fmla="*/ 17428 h 15"/>
                <a:gd name="T16" fmla="*/ 22406 w 15"/>
                <a:gd name="T17" fmla="*/ 0 h 1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15"/>
                <a:gd name="T29" fmla="*/ 15 w 15"/>
                <a:gd name="T30" fmla="*/ 15 h 1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15">
                  <a:moveTo>
                    <a:pt x="9" y="0"/>
                  </a:moveTo>
                  <a:lnTo>
                    <a:pt x="7" y="6"/>
                  </a:lnTo>
                  <a:lnTo>
                    <a:pt x="0" y="6"/>
                  </a:lnTo>
                  <a:lnTo>
                    <a:pt x="7" y="8"/>
                  </a:lnTo>
                  <a:lnTo>
                    <a:pt x="7" y="15"/>
                  </a:lnTo>
                  <a:lnTo>
                    <a:pt x="8" y="8"/>
                  </a:lnTo>
                  <a:lnTo>
                    <a:pt x="15" y="8"/>
                  </a:lnTo>
                  <a:lnTo>
                    <a:pt x="8" y="7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3" name="Freeform 5830"/>
            <p:cNvSpPr>
              <a:spLocks/>
            </p:cNvSpPr>
            <p:nvPr/>
          </p:nvSpPr>
          <p:spPr bwMode="auto">
            <a:xfrm>
              <a:off x="1739697" y="1020819"/>
              <a:ext cx="37344" cy="37346"/>
            </a:xfrm>
            <a:custGeom>
              <a:avLst/>
              <a:gdLst>
                <a:gd name="T0" fmla="*/ 22406 w 15"/>
                <a:gd name="T1" fmla="*/ 0 h 15"/>
                <a:gd name="T2" fmla="*/ 17427 w 15"/>
                <a:gd name="T3" fmla="*/ 14938 h 15"/>
                <a:gd name="T4" fmla="*/ 0 w 15"/>
                <a:gd name="T5" fmla="*/ 14938 h 15"/>
                <a:gd name="T6" fmla="*/ 17427 w 15"/>
                <a:gd name="T7" fmla="*/ 19918 h 15"/>
                <a:gd name="T8" fmla="*/ 17427 w 15"/>
                <a:gd name="T9" fmla="*/ 37346 h 15"/>
                <a:gd name="T10" fmla="*/ 19917 w 15"/>
                <a:gd name="T11" fmla="*/ 19918 h 15"/>
                <a:gd name="T12" fmla="*/ 37344 w 15"/>
                <a:gd name="T13" fmla="*/ 19918 h 15"/>
                <a:gd name="T14" fmla="*/ 19917 w 15"/>
                <a:gd name="T15" fmla="*/ 17428 h 15"/>
                <a:gd name="T16" fmla="*/ 22406 w 15"/>
                <a:gd name="T17" fmla="*/ 0 h 1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15"/>
                <a:gd name="T29" fmla="*/ 15 w 15"/>
                <a:gd name="T30" fmla="*/ 15 h 1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15">
                  <a:moveTo>
                    <a:pt x="9" y="0"/>
                  </a:moveTo>
                  <a:lnTo>
                    <a:pt x="7" y="6"/>
                  </a:lnTo>
                  <a:lnTo>
                    <a:pt x="0" y="6"/>
                  </a:lnTo>
                  <a:lnTo>
                    <a:pt x="7" y="8"/>
                  </a:lnTo>
                  <a:lnTo>
                    <a:pt x="7" y="15"/>
                  </a:lnTo>
                  <a:lnTo>
                    <a:pt x="8" y="8"/>
                  </a:lnTo>
                  <a:lnTo>
                    <a:pt x="15" y="8"/>
                  </a:lnTo>
                  <a:lnTo>
                    <a:pt x="8" y="7"/>
                  </a:lnTo>
                  <a:lnTo>
                    <a:pt x="9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4" name="Freeform 5831"/>
            <p:cNvSpPr>
              <a:spLocks/>
            </p:cNvSpPr>
            <p:nvPr/>
          </p:nvSpPr>
          <p:spPr bwMode="auto">
            <a:xfrm>
              <a:off x="8003693" y="537823"/>
              <a:ext cx="29876" cy="29876"/>
            </a:xfrm>
            <a:custGeom>
              <a:avLst/>
              <a:gdLst>
                <a:gd name="T0" fmla="*/ 14938 w 12"/>
                <a:gd name="T1" fmla="*/ 0 h 12"/>
                <a:gd name="T2" fmla="*/ 17428 w 12"/>
                <a:gd name="T3" fmla="*/ 14938 h 12"/>
                <a:gd name="T4" fmla="*/ 29876 w 12"/>
                <a:gd name="T5" fmla="*/ 14938 h 12"/>
                <a:gd name="T6" fmla="*/ 17428 w 12"/>
                <a:gd name="T7" fmla="*/ 17428 h 12"/>
                <a:gd name="T8" fmla="*/ 17428 w 12"/>
                <a:gd name="T9" fmla="*/ 29876 h 12"/>
                <a:gd name="T10" fmla="*/ 14938 w 12"/>
                <a:gd name="T11" fmla="*/ 17428 h 12"/>
                <a:gd name="T12" fmla="*/ 0 w 12"/>
                <a:gd name="T13" fmla="*/ 17428 h 12"/>
                <a:gd name="T14" fmla="*/ 14938 w 12"/>
                <a:gd name="T15" fmla="*/ 14938 h 12"/>
                <a:gd name="T16" fmla="*/ 14938 w 12"/>
                <a:gd name="T17" fmla="*/ 0 h 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2"/>
                <a:gd name="T29" fmla="*/ 12 w 12"/>
                <a:gd name="T30" fmla="*/ 12 h 1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2">
                  <a:moveTo>
                    <a:pt x="6" y="0"/>
                  </a:moveTo>
                  <a:lnTo>
                    <a:pt x="7" y="6"/>
                  </a:lnTo>
                  <a:lnTo>
                    <a:pt x="12" y="6"/>
                  </a:lnTo>
                  <a:lnTo>
                    <a:pt x="7" y="7"/>
                  </a:lnTo>
                  <a:lnTo>
                    <a:pt x="7" y="12"/>
                  </a:lnTo>
                  <a:lnTo>
                    <a:pt x="6" y="7"/>
                  </a:lnTo>
                  <a:lnTo>
                    <a:pt x="0" y="7"/>
                  </a:lnTo>
                  <a:lnTo>
                    <a:pt x="6" y="6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5" name="Freeform 5832"/>
            <p:cNvSpPr>
              <a:spLocks/>
            </p:cNvSpPr>
            <p:nvPr/>
          </p:nvSpPr>
          <p:spPr bwMode="auto">
            <a:xfrm>
              <a:off x="8424449" y="303795"/>
              <a:ext cx="24897" cy="22408"/>
            </a:xfrm>
            <a:custGeom>
              <a:avLst/>
              <a:gdLst>
                <a:gd name="T0" fmla="*/ 0 w 10"/>
                <a:gd name="T1" fmla="*/ 2490 h 9"/>
                <a:gd name="T2" fmla="*/ 14938 w 10"/>
                <a:gd name="T3" fmla="*/ 9959 h 9"/>
                <a:gd name="T4" fmla="*/ 24897 w 10"/>
                <a:gd name="T5" fmla="*/ 0 h 9"/>
                <a:gd name="T6" fmla="*/ 14938 w 10"/>
                <a:gd name="T7" fmla="*/ 9959 h 9"/>
                <a:gd name="T8" fmla="*/ 24897 w 10"/>
                <a:gd name="T9" fmla="*/ 19918 h 9"/>
                <a:gd name="T10" fmla="*/ 14938 w 10"/>
                <a:gd name="T11" fmla="*/ 12449 h 9"/>
                <a:gd name="T12" fmla="*/ 2490 w 10"/>
                <a:gd name="T13" fmla="*/ 22408 h 9"/>
                <a:gd name="T14" fmla="*/ 12449 w 10"/>
                <a:gd name="T15" fmla="*/ 12449 h 9"/>
                <a:gd name="T16" fmla="*/ 0 w 10"/>
                <a:gd name="T17" fmla="*/ 2490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"/>
                <a:gd name="T28" fmla="*/ 0 h 9"/>
                <a:gd name="T29" fmla="*/ 10 w 10"/>
                <a:gd name="T30" fmla="*/ 9 h 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" h="9">
                  <a:moveTo>
                    <a:pt x="0" y="1"/>
                  </a:moveTo>
                  <a:lnTo>
                    <a:pt x="6" y="4"/>
                  </a:lnTo>
                  <a:lnTo>
                    <a:pt x="10" y="0"/>
                  </a:lnTo>
                  <a:lnTo>
                    <a:pt x="6" y="4"/>
                  </a:lnTo>
                  <a:lnTo>
                    <a:pt x="10" y="8"/>
                  </a:lnTo>
                  <a:lnTo>
                    <a:pt x="6" y="5"/>
                  </a:lnTo>
                  <a:lnTo>
                    <a:pt x="1" y="9"/>
                  </a:lnTo>
                  <a:lnTo>
                    <a:pt x="5" y="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6" name="Freeform 5833"/>
            <p:cNvSpPr>
              <a:spLocks/>
            </p:cNvSpPr>
            <p:nvPr/>
          </p:nvSpPr>
          <p:spPr bwMode="auto">
            <a:xfrm>
              <a:off x="7455967" y="801727"/>
              <a:ext cx="34856" cy="32367"/>
            </a:xfrm>
            <a:custGeom>
              <a:avLst/>
              <a:gdLst>
                <a:gd name="T0" fmla="*/ 17428 w 14"/>
                <a:gd name="T1" fmla="*/ 0 h 13"/>
                <a:gd name="T2" fmla="*/ 19918 w 14"/>
                <a:gd name="T3" fmla="*/ 17428 h 13"/>
                <a:gd name="T4" fmla="*/ 34856 w 14"/>
                <a:gd name="T5" fmla="*/ 17428 h 13"/>
                <a:gd name="T6" fmla="*/ 19918 w 14"/>
                <a:gd name="T7" fmla="*/ 19918 h 13"/>
                <a:gd name="T8" fmla="*/ 19918 w 14"/>
                <a:gd name="T9" fmla="*/ 32367 h 13"/>
                <a:gd name="T10" fmla="*/ 17428 w 14"/>
                <a:gd name="T11" fmla="*/ 19918 h 13"/>
                <a:gd name="T12" fmla="*/ 0 w 14"/>
                <a:gd name="T13" fmla="*/ 19918 h 13"/>
                <a:gd name="T14" fmla="*/ 17428 w 14"/>
                <a:gd name="T15" fmla="*/ 17428 h 13"/>
                <a:gd name="T16" fmla="*/ 17428 w 14"/>
                <a:gd name="T17" fmla="*/ 0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"/>
                <a:gd name="T28" fmla="*/ 0 h 13"/>
                <a:gd name="T29" fmla="*/ 14 w 14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" h="13">
                  <a:moveTo>
                    <a:pt x="7" y="0"/>
                  </a:moveTo>
                  <a:lnTo>
                    <a:pt x="8" y="7"/>
                  </a:lnTo>
                  <a:lnTo>
                    <a:pt x="14" y="7"/>
                  </a:lnTo>
                  <a:lnTo>
                    <a:pt x="8" y="8"/>
                  </a:lnTo>
                  <a:lnTo>
                    <a:pt x="8" y="13"/>
                  </a:lnTo>
                  <a:lnTo>
                    <a:pt x="7" y="8"/>
                  </a:lnTo>
                  <a:lnTo>
                    <a:pt x="0" y="8"/>
                  </a:lnTo>
                  <a:lnTo>
                    <a:pt x="7" y="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7" name="Freeform 5834"/>
            <p:cNvSpPr>
              <a:spLocks/>
            </p:cNvSpPr>
            <p:nvPr/>
          </p:nvSpPr>
          <p:spPr bwMode="auto">
            <a:xfrm>
              <a:off x="7697463" y="605045"/>
              <a:ext cx="27386" cy="27387"/>
            </a:xfrm>
            <a:custGeom>
              <a:avLst/>
              <a:gdLst>
                <a:gd name="T0" fmla="*/ 0 w 11"/>
                <a:gd name="T1" fmla="*/ 4979 h 11"/>
                <a:gd name="T2" fmla="*/ 14938 w 11"/>
                <a:gd name="T3" fmla="*/ 9959 h 11"/>
                <a:gd name="T4" fmla="*/ 22407 w 11"/>
                <a:gd name="T5" fmla="*/ 0 h 11"/>
                <a:gd name="T6" fmla="*/ 17427 w 11"/>
                <a:gd name="T7" fmla="*/ 14938 h 11"/>
                <a:gd name="T8" fmla="*/ 27386 w 11"/>
                <a:gd name="T9" fmla="*/ 22408 h 11"/>
                <a:gd name="T10" fmla="*/ 14938 w 11"/>
                <a:gd name="T11" fmla="*/ 17428 h 11"/>
                <a:gd name="T12" fmla="*/ 4979 w 11"/>
                <a:gd name="T13" fmla="*/ 27387 h 11"/>
                <a:gd name="T14" fmla="*/ 12448 w 11"/>
                <a:gd name="T15" fmla="*/ 14938 h 11"/>
                <a:gd name="T16" fmla="*/ 0 w 11"/>
                <a:gd name="T17" fmla="*/ 4979 h 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"/>
                <a:gd name="T28" fmla="*/ 0 h 11"/>
                <a:gd name="T29" fmla="*/ 11 w 11"/>
                <a:gd name="T30" fmla="*/ 11 h 1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" h="11">
                  <a:moveTo>
                    <a:pt x="0" y="2"/>
                  </a:moveTo>
                  <a:lnTo>
                    <a:pt x="6" y="4"/>
                  </a:lnTo>
                  <a:lnTo>
                    <a:pt x="9" y="0"/>
                  </a:lnTo>
                  <a:lnTo>
                    <a:pt x="7" y="6"/>
                  </a:lnTo>
                  <a:lnTo>
                    <a:pt x="11" y="9"/>
                  </a:lnTo>
                  <a:lnTo>
                    <a:pt x="6" y="7"/>
                  </a:lnTo>
                  <a:lnTo>
                    <a:pt x="2" y="11"/>
                  </a:lnTo>
                  <a:lnTo>
                    <a:pt x="5" y="6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8" name="Freeform 5835"/>
            <p:cNvSpPr>
              <a:spLocks/>
            </p:cNvSpPr>
            <p:nvPr/>
          </p:nvSpPr>
          <p:spPr bwMode="auto">
            <a:xfrm>
              <a:off x="7906596" y="1359411"/>
              <a:ext cx="29876" cy="29876"/>
            </a:xfrm>
            <a:custGeom>
              <a:avLst/>
              <a:gdLst>
                <a:gd name="T0" fmla="*/ 12448 w 12"/>
                <a:gd name="T1" fmla="*/ 0 h 12"/>
                <a:gd name="T2" fmla="*/ 14938 w 12"/>
                <a:gd name="T3" fmla="*/ 14938 h 12"/>
                <a:gd name="T4" fmla="*/ 29876 w 12"/>
                <a:gd name="T5" fmla="*/ 14938 h 12"/>
                <a:gd name="T6" fmla="*/ 14938 w 12"/>
                <a:gd name="T7" fmla="*/ 17428 h 12"/>
                <a:gd name="T8" fmla="*/ 14938 w 12"/>
                <a:gd name="T9" fmla="*/ 29876 h 12"/>
                <a:gd name="T10" fmla="*/ 12448 w 12"/>
                <a:gd name="T11" fmla="*/ 17428 h 12"/>
                <a:gd name="T12" fmla="*/ 0 w 12"/>
                <a:gd name="T13" fmla="*/ 17428 h 12"/>
                <a:gd name="T14" fmla="*/ 12448 w 12"/>
                <a:gd name="T15" fmla="*/ 14938 h 12"/>
                <a:gd name="T16" fmla="*/ 12448 w 12"/>
                <a:gd name="T17" fmla="*/ 0 h 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2"/>
                <a:gd name="T29" fmla="*/ 12 w 12"/>
                <a:gd name="T30" fmla="*/ 12 h 1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2">
                  <a:moveTo>
                    <a:pt x="5" y="0"/>
                  </a:moveTo>
                  <a:lnTo>
                    <a:pt x="6" y="6"/>
                  </a:lnTo>
                  <a:lnTo>
                    <a:pt x="12" y="6"/>
                  </a:lnTo>
                  <a:lnTo>
                    <a:pt x="6" y="7"/>
                  </a:lnTo>
                  <a:lnTo>
                    <a:pt x="6" y="12"/>
                  </a:lnTo>
                  <a:lnTo>
                    <a:pt x="5" y="7"/>
                  </a:lnTo>
                  <a:lnTo>
                    <a:pt x="0" y="7"/>
                  </a:lnTo>
                  <a:lnTo>
                    <a:pt x="5" y="6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79" name="Freeform 5836"/>
            <p:cNvSpPr>
              <a:spLocks/>
            </p:cNvSpPr>
            <p:nvPr/>
          </p:nvSpPr>
          <p:spPr bwMode="auto">
            <a:xfrm>
              <a:off x="8235234" y="1083060"/>
              <a:ext cx="39835" cy="42326"/>
            </a:xfrm>
            <a:custGeom>
              <a:avLst/>
              <a:gdLst>
                <a:gd name="T0" fmla="*/ 9959 w 16"/>
                <a:gd name="T1" fmla="*/ 0 h 17"/>
                <a:gd name="T2" fmla="*/ 17428 w 16"/>
                <a:gd name="T3" fmla="*/ 22408 h 17"/>
                <a:gd name="T4" fmla="*/ 0 w 16"/>
                <a:gd name="T5" fmla="*/ 32367 h 17"/>
                <a:gd name="T6" fmla="*/ 19918 w 16"/>
                <a:gd name="T7" fmla="*/ 24898 h 17"/>
                <a:gd name="T8" fmla="*/ 29876 w 16"/>
                <a:gd name="T9" fmla="*/ 42326 h 17"/>
                <a:gd name="T10" fmla="*/ 22407 w 16"/>
                <a:gd name="T11" fmla="*/ 22408 h 17"/>
                <a:gd name="T12" fmla="*/ 39835 w 16"/>
                <a:gd name="T13" fmla="*/ 9959 h 17"/>
                <a:gd name="T14" fmla="*/ 19918 w 16"/>
                <a:gd name="T15" fmla="*/ 17428 h 17"/>
                <a:gd name="T16" fmla="*/ 9959 w 16"/>
                <a:gd name="T17" fmla="*/ 0 h 1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6"/>
                <a:gd name="T28" fmla="*/ 0 h 17"/>
                <a:gd name="T29" fmla="*/ 16 w 16"/>
                <a:gd name="T30" fmla="*/ 17 h 1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6" h="17">
                  <a:moveTo>
                    <a:pt x="4" y="0"/>
                  </a:moveTo>
                  <a:lnTo>
                    <a:pt x="7" y="9"/>
                  </a:lnTo>
                  <a:lnTo>
                    <a:pt x="0" y="13"/>
                  </a:lnTo>
                  <a:lnTo>
                    <a:pt x="8" y="10"/>
                  </a:lnTo>
                  <a:lnTo>
                    <a:pt x="12" y="17"/>
                  </a:lnTo>
                  <a:lnTo>
                    <a:pt x="9" y="9"/>
                  </a:lnTo>
                  <a:lnTo>
                    <a:pt x="16" y="4"/>
                  </a:lnTo>
                  <a:lnTo>
                    <a:pt x="8" y="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0" name="Freeform 5837"/>
            <p:cNvSpPr>
              <a:spLocks/>
            </p:cNvSpPr>
            <p:nvPr/>
          </p:nvSpPr>
          <p:spPr bwMode="auto">
            <a:xfrm>
              <a:off x="8235234" y="1083060"/>
              <a:ext cx="39835" cy="42326"/>
            </a:xfrm>
            <a:custGeom>
              <a:avLst/>
              <a:gdLst>
                <a:gd name="T0" fmla="*/ 9959 w 16"/>
                <a:gd name="T1" fmla="*/ 0 h 17"/>
                <a:gd name="T2" fmla="*/ 17428 w 16"/>
                <a:gd name="T3" fmla="*/ 22408 h 17"/>
                <a:gd name="T4" fmla="*/ 0 w 16"/>
                <a:gd name="T5" fmla="*/ 32367 h 17"/>
                <a:gd name="T6" fmla="*/ 19918 w 16"/>
                <a:gd name="T7" fmla="*/ 24898 h 17"/>
                <a:gd name="T8" fmla="*/ 29876 w 16"/>
                <a:gd name="T9" fmla="*/ 42326 h 17"/>
                <a:gd name="T10" fmla="*/ 22407 w 16"/>
                <a:gd name="T11" fmla="*/ 22408 h 17"/>
                <a:gd name="T12" fmla="*/ 39835 w 16"/>
                <a:gd name="T13" fmla="*/ 9959 h 17"/>
                <a:gd name="T14" fmla="*/ 19918 w 16"/>
                <a:gd name="T15" fmla="*/ 17428 h 17"/>
                <a:gd name="T16" fmla="*/ 9959 w 16"/>
                <a:gd name="T17" fmla="*/ 0 h 1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6"/>
                <a:gd name="T28" fmla="*/ 0 h 17"/>
                <a:gd name="T29" fmla="*/ 16 w 16"/>
                <a:gd name="T30" fmla="*/ 17 h 1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6" h="17">
                  <a:moveTo>
                    <a:pt x="4" y="0"/>
                  </a:moveTo>
                  <a:lnTo>
                    <a:pt x="7" y="9"/>
                  </a:lnTo>
                  <a:lnTo>
                    <a:pt x="0" y="13"/>
                  </a:lnTo>
                  <a:lnTo>
                    <a:pt x="8" y="10"/>
                  </a:lnTo>
                  <a:lnTo>
                    <a:pt x="12" y="17"/>
                  </a:lnTo>
                  <a:lnTo>
                    <a:pt x="9" y="9"/>
                  </a:lnTo>
                  <a:lnTo>
                    <a:pt x="16" y="4"/>
                  </a:lnTo>
                  <a:lnTo>
                    <a:pt x="8" y="7"/>
                  </a:lnTo>
                  <a:lnTo>
                    <a:pt x="4" y="0"/>
                  </a:ln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1" name="Freeform 5838"/>
            <p:cNvSpPr>
              <a:spLocks/>
            </p:cNvSpPr>
            <p:nvPr/>
          </p:nvSpPr>
          <p:spPr bwMode="auto">
            <a:xfrm>
              <a:off x="9031924" y="448196"/>
              <a:ext cx="29876" cy="32367"/>
            </a:xfrm>
            <a:custGeom>
              <a:avLst/>
              <a:gdLst>
                <a:gd name="T0" fmla="*/ 17428 w 12"/>
                <a:gd name="T1" fmla="*/ 0 h 13"/>
                <a:gd name="T2" fmla="*/ 14938 w 12"/>
                <a:gd name="T3" fmla="*/ 12449 h 13"/>
                <a:gd name="T4" fmla="*/ 29876 w 12"/>
                <a:gd name="T5" fmla="*/ 17428 h 13"/>
                <a:gd name="T6" fmla="*/ 14938 w 12"/>
                <a:gd name="T7" fmla="*/ 14939 h 13"/>
                <a:gd name="T8" fmla="*/ 12448 w 12"/>
                <a:gd name="T9" fmla="*/ 32367 h 13"/>
                <a:gd name="T10" fmla="*/ 12448 w 12"/>
                <a:gd name="T11" fmla="*/ 14939 h 13"/>
                <a:gd name="T12" fmla="*/ 0 w 12"/>
                <a:gd name="T13" fmla="*/ 12449 h 13"/>
                <a:gd name="T14" fmla="*/ 12448 w 12"/>
                <a:gd name="T15" fmla="*/ 12449 h 13"/>
                <a:gd name="T16" fmla="*/ 17428 w 12"/>
                <a:gd name="T17" fmla="*/ 0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3"/>
                <a:gd name="T29" fmla="*/ 12 w 12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3">
                  <a:moveTo>
                    <a:pt x="7" y="0"/>
                  </a:moveTo>
                  <a:lnTo>
                    <a:pt x="6" y="5"/>
                  </a:lnTo>
                  <a:lnTo>
                    <a:pt x="12" y="7"/>
                  </a:lnTo>
                  <a:lnTo>
                    <a:pt x="6" y="6"/>
                  </a:lnTo>
                  <a:lnTo>
                    <a:pt x="5" y="13"/>
                  </a:lnTo>
                  <a:lnTo>
                    <a:pt x="5" y="6"/>
                  </a:lnTo>
                  <a:lnTo>
                    <a:pt x="0" y="5"/>
                  </a:lnTo>
                  <a:lnTo>
                    <a:pt x="5" y="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2" name="Freeform 5839"/>
            <p:cNvSpPr>
              <a:spLocks/>
            </p:cNvSpPr>
            <p:nvPr/>
          </p:nvSpPr>
          <p:spPr bwMode="auto">
            <a:xfrm>
              <a:off x="7936475" y="933681"/>
              <a:ext cx="32365" cy="32367"/>
            </a:xfrm>
            <a:custGeom>
              <a:avLst/>
              <a:gdLst>
                <a:gd name="T0" fmla="*/ 19917 w 13"/>
                <a:gd name="T1" fmla="*/ 0 h 13"/>
                <a:gd name="T2" fmla="*/ 19917 w 13"/>
                <a:gd name="T3" fmla="*/ 14939 h 13"/>
                <a:gd name="T4" fmla="*/ 32365 w 13"/>
                <a:gd name="T5" fmla="*/ 17428 h 13"/>
                <a:gd name="T6" fmla="*/ 19917 w 13"/>
                <a:gd name="T7" fmla="*/ 17428 h 13"/>
                <a:gd name="T8" fmla="*/ 12448 w 13"/>
                <a:gd name="T9" fmla="*/ 32367 h 13"/>
                <a:gd name="T10" fmla="*/ 17427 w 13"/>
                <a:gd name="T11" fmla="*/ 17428 h 13"/>
                <a:gd name="T12" fmla="*/ 0 w 13"/>
                <a:gd name="T13" fmla="*/ 12449 h 13"/>
                <a:gd name="T14" fmla="*/ 17427 w 13"/>
                <a:gd name="T15" fmla="*/ 14939 h 13"/>
                <a:gd name="T16" fmla="*/ 19917 w 13"/>
                <a:gd name="T17" fmla="*/ 0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"/>
                <a:gd name="T28" fmla="*/ 0 h 13"/>
                <a:gd name="T29" fmla="*/ 13 w 13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" h="13">
                  <a:moveTo>
                    <a:pt x="8" y="0"/>
                  </a:moveTo>
                  <a:lnTo>
                    <a:pt x="8" y="6"/>
                  </a:lnTo>
                  <a:lnTo>
                    <a:pt x="13" y="7"/>
                  </a:lnTo>
                  <a:lnTo>
                    <a:pt x="8" y="7"/>
                  </a:lnTo>
                  <a:lnTo>
                    <a:pt x="5" y="13"/>
                  </a:lnTo>
                  <a:lnTo>
                    <a:pt x="7" y="7"/>
                  </a:lnTo>
                  <a:lnTo>
                    <a:pt x="0" y="5"/>
                  </a:lnTo>
                  <a:lnTo>
                    <a:pt x="7" y="6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3" name="Freeform 5841"/>
            <p:cNvSpPr>
              <a:spLocks/>
            </p:cNvSpPr>
            <p:nvPr/>
          </p:nvSpPr>
          <p:spPr bwMode="auto">
            <a:xfrm>
              <a:off x="1094873" y="4227505"/>
              <a:ext cx="59752" cy="59752"/>
            </a:xfrm>
            <a:custGeom>
              <a:avLst/>
              <a:gdLst>
                <a:gd name="T0" fmla="*/ 12448 w 24"/>
                <a:gd name="T1" fmla="*/ 59752 h 24"/>
                <a:gd name="T2" fmla="*/ 32366 w 24"/>
                <a:gd name="T3" fmla="*/ 34855 h 24"/>
                <a:gd name="T4" fmla="*/ 59752 w 24"/>
                <a:gd name="T5" fmla="*/ 49793 h 24"/>
                <a:gd name="T6" fmla="*/ 34855 w 24"/>
                <a:gd name="T7" fmla="*/ 29876 h 24"/>
                <a:gd name="T8" fmla="*/ 49793 w 24"/>
                <a:gd name="T9" fmla="*/ 0 h 24"/>
                <a:gd name="T10" fmla="*/ 29876 w 24"/>
                <a:gd name="T11" fmla="*/ 27386 h 24"/>
                <a:gd name="T12" fmla="*/ 0 w 24"/>
                <a:gd name="T13" fmla="*/ 12448 h 24"/>
                <a:gd name="T14" fmla="*/ 27386 w 24"/>
                <a:gd name="T15" fmla="*/ 32366 h 24"/>
                <a:gd name="T16" fmla="*/ 12448 w 24"/>
                <a:gd name="T17" fmla="*/ 59752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4"/>
                <a:gd name="T28" fmla="*/ 0 h 24"/>
                <a:gd name="T29" fmla="*/ 24 w 24"/>
                <a:gd name="T30" fmla="*/ 24 h 2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4" h="24">
                  <a:moveTo>
                    <a:pt x="5" y="24"/>
                  </a:moveTo>
                  <a:lnTo>
                    <a:pt x="13" y="14"/>
                  </a:lnTo>
                  <a:lnTo>
                    <a:pt x="24" y="20"/>
                  </a:lnTo>
                  <a:lnTo>
                    <a:pt x="14" y="12"/>
                  </a:lnTo>
                  <a:lnTo>
                    <a:pt x="20" y="0"/>
                  </a:lnTo>
                  <a:lnTo>
                    <a:pt x="12" y="11"/>
                  </a:lnTo>
                  <a:lnTo>
                    <a:pt x="0" y="5"/>
                  </a:lnTo>
                  <a:lnTo>
                    <a:pt x="11" y="13"/>
                  </a:lnTo>
                  <a:lnTo>
                    <a:pt x="5" y="24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4" name="Freeform 5842"/>
            <p:cNvSpPr>
              <a:spLocks/>
            </p:cNvSpPr>
            <p:nvPr/>
          </p:nvSpPr>
          <p:spPr bwMode="auto">
            <a:xfrm>
              <a:off x="2170408" y="3657374"/>
              <a:ext cx="57262" cy="57263"/>
            </a:xfrm>
            <a:custGeom>
              <a:avLst/>
              <a:gdLst>
                <a:gd name="T0" fmla="*/ 9959 w 23"/>
                <a:gd name="T1" fmla="*/ 57263 h 23"/>
                <a:gd name="T2" fmla="*/ 29876 w 23"/>
                <a:gd name="T3" fmla="*/ 32366 h 23"/>
                <a:gd name="T4" fmla="*/ 57262 w 23"/>
                <a:gd name="T5" fmla="*/ 47304 h 23"/>
                <a:gd name="T6" fmla="*/ 32365 w 23"/>
                <a:gd name="T7" fmla="*/ 29876 h 23"/>
                <a:gd name="T8" fmla="*/ 47303 w 23"/>
                <a:gd name="T9" fmla="*/ 0 h 23"/>
                <a:gd name="T10" fmla="*/ 29876 w 23"/>
                <a:gd name="T11" fmla="*/ 24897 h 23"/>
                <a:gd name="T12" fmla="*/ 0 w 23"/>
                <a:gd name="T13" fmla="*/ 9959 h 23"/>
                <a:gd name="T14" fmla="*/ 27386 w 23"/>
                <a:gd name="T15" fmla="*/ 29876 h 23"/>
                <a:gd name="T16" fmla="*/ 9959 w 23"/>
                <a:gd name="T17" fmla="*/ 57263 h 2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3"/>
                <a:gd name="T28" fmla="*/ 0 h 23"/>
                <a:gd name="T29" fmla="*/ 23 w 23"/>
                <a:gd name="T30" fmla="*/ 23 h 2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3" h="23">
                  <a:moveTo>
                    <a:pt x="4" y="23"/>
                  </a:moveTo>
                  <a:lnTo>
                    <a:pt x="12" y="13"/>
                  </a:lnTo>
                  <a:lnTo>
                    <a:pt x="23" y="19"/>
                  </a:lnTo>
                  <a:lnTo>
                    <a:pt x="13" y="12"/>
                  </a:lnTo>
                  <a:lnTo>
                    <a:pt x="19" y="0"/>
                  </a:lnTo>
                  <a:lnTo>
                    <a:pt x="12" y="10"/>
                  </a:lnTo>
                  <a:lnTo>
                    <a:pt x="0" y="4"/>
                  </a:lnTo>
                  <a:lnTo>
                    <a:pt x="11" y="12"/>
                  </a:lnTo>
                  <a:lnTo>
                    <a:pt x="4" y="23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5" name="Freeform 5844"/>
            <p:cNvSpPr>
              <a:spLocks/>
            </p:cNvSpPr>
            <p:nvPr/>
          </p:nvSpPr>
          <p:spPr bwMode="auto">
            <a:xfrm>
              <a:off x="3945542" y="4112980"/>
              <a:ext cx="69711" cy="67222"/>
            </a:xfrm>
            <a:custGeom>
              <a:avLst/>
              <a:gdLst>
                <a:gd name="T0" fmla="*/ 27386 w 28"/>
                <a:gd name="T1" fmla="*/ 67222 h 27"/>
                <a:gd name="T2" fmla="*/ 37345 w 28"/>
                <a:gd name="T3" fmla="*/ 37346 h 27"/>
                <a:gd name="T4" fmla="*/ 69711 w 28"/>
                <a:gd name="T5" fmla="*/ 37346 h 27"/>
                <a:gd name="T6" fmla="*/ 39835 w 28"/>
                <a:gd name="T7" fmla="*/ 29876 h 27"/>
                <a:gd name="T8" fmla="*/ 39835 w 28"/>
                <a:gd name="T9" fmla="*/ 0 h 27"/>
                <a:gd name="T10" fmla="*/ 29876 w 28"/>
                <a:gd name="T11" fmla="*/ 29876 h 27"/>
                <a:gd name="T12" fmla="*/ 0 w 28"/>
                <a:gd name="T13" fmla="*/ 27387 h 27"/>
                <a:gd name="T14" fmla="*/ 29876 w 28"/>
                <a:gd name="T15" fmla="*/ 34856 h 27"/>
                <a:gd name="T16" fmla="*/ 27386 w 28"/>
                <a:gd name="T17" fmla="*/ 67222 h 2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27"/>
                <a:gd name="T29" fmla="*/ 28 w 28"/>
                <a:gd name="T30" fmla="*/ 27 h 2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27">
                  <a:moveTo>
                    <a:pt x="11" y="27"/>
                  </a:moveTo>
                  <a:lnTo>
                    <a:pt x="15" y="15"/>
                  </a:lnTo>
                  <a:lnTo>
                    <a:pt x="28" y="15"/>
                  </a:lnTo>
                  <a:lnTo>
                    <a:pt x="16" y="12"/>
                  </a:lnTo>
                  <a:lnTo>
                    <a:pt x="16" y="0"/>
                  </a:lnTo>
                  <a:lnTo>
                    <a:pt x="12" y="12"/>
                  </a:lnTo>
                  <a:lnTo>
                    <a:pt x="0" y="11"/>
                  </a:lnTo>
                  <a:lnTo>
                    <a:pt x="12" y="14"/>
                  </a:lnTo>
                  <a:lnTo>
                    <a:pt x="11" y="27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6" name="Freeform 6620"/>
            <p:cNvSpPr>
              <a:spLocks/>
            </p:cNvSpPr>
            <p:nvPr/>
          </p:nvSpPr>
          <p:spPr bwMode="auto">
            <a:xfrm>
              <a:off x="-174855" y="3351143"/>
              <a:ext cx="29876" cy="32367"/>
            </a:xfrm>
            <a:custGeom>
              <a:avLst/>
              <a:gdLst>
                <a:gd name="T0" fmla="*/ 14938 w 12"/>
                <a:gd name="T1" fmla="*/ 14939 h 13"/>
                <a:gd name="T2" fmla="*/ 17428 w 12"/>
                <a:gd name="T3" fmla="*/ 32367 h 13"/>
                <a:gd name="T4" fmla="*/ 17428 w 12"/>
                <a:gd name="T5" fmla="*/ 14939 h 13"/>
                <a:gd name="T6" fmla="*/ 29876 w 12"/>
                <a:gd name="T7" fmla="*/ 12449 h 13"/>
                <a:gd name="T8" fmla="*/ 17428 w 12"/>
                <a:gd name="T9" fmla="*/ 12449 h 13"/>
                <a:gd name="T10" fmla="*/ 14938 w 12"/>
                <a:gd name="T11" fmla="*/ 0 h 13"/>
                <a:gd name="T12" fmla="*/ 14938 w 12"/>
                <a:gd name="T13" fmla="*/ 14939 h 13"/>
                <a:gd name="T14" fmla="*/ 0 w 12"/>
                <a:gd name="T15" fmla="*/ 17428 h 13"/>
                <a:gd name="T16" fmla="*/ 14938 w 12"/>
                <a:gd name="T17" fmla="*/ 14939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3"/>
                <a:gd name="T29" fmla="*/ 12 w 12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3">
                  <a:moveTo>
                    <a:pt x="6" y="6"/>
                  </a:moveTo>
                  <a:lnTo>
                    <a:pt x="7" y="13"/>
                  </a:lnTo>
                  <a:lnTo>
                    <a:pt x="7" y="6"/>
                  </a:lnTo>
                  <a:lnTo>
                    <a:pt x="12" y="5"/>
                  </a:lnTo>
                  <a:lnTo>
                    <a:pt x="7" y="5"/>
                  </a:lnTo>
                  <a:lnTo>
                    <a:pt x="6" y="0"/>
                  </a:lnTo>
                  <a:lnTo>
                    <a:pt x="6" y="6"/>
                  </a:lnTo>
                  <a:lnTo>
                    <a:pt x="0" y="7"/>
                  </a:lnTo>
                  <a:lnTo>
                    <a:pt x="6" y="6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7" name="Freeform 6621"/>
            <p:cNvSpPr>
              <a:spLocks/>
            </p:cNvSpPr>
            <p:nvPr/>
          </p:nvSpPr>
          <p:spPr bwMode="auto">
            <a:xfrm>
              <a:off x="248389" y="3114627"/>
              <a:ext cx="24897" cy="27387"/>
            </a:xfrm>
            <a:custGeom>
              <a:avLst/>
              <a:gdLst>
                <a:gd name="T0" fmla="*/ 2490 w 10"/>
                <a:gd name="T1" fmla="*/ 27387 h 11"/>
                <a:gd name="T2" fmla="*/ 12449 w 10"/>
                <a:gd name="T3" fmla="*/ 14938 h 11"/>
                <a:gd name="T4" fmla="*/ 24897 w 10"/>
                <a:gd name="T5" fmla="*/ 24897 h 11"/>
                <a:gd name="T6" fmla="*/ 14938 w 10"/>
                <a:gd name="T7" fmla="*/ 12449 h 11"/>
                <a:gd name="T8" fmla="*/ 22407 w 10"/>
                <a:gd name="T9" fmla="*/ 0 h 11"/>
                <a:gd name="T10" fmla="*/ 12449 w 10"/>
                <a:gd name="T11" fmla="*/ 9959 h 11"/>
                <a:gd name="T12" fmla="*/ 0 w 10"/>
                <a:gd name="T13" fmla="*/ 2490 h 11"/>
                <a:gd name="T14" fmla="*/ 9959 w 10"/>
                <a:gd name="T15" fmla="*/ 12449 h 11"/>
                <a:gd name="T16" fmla="*/ 2490 w 10"/>
                <a:gd name="T17" fmla="*/ 27387 h 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"/>
                <a:gd name="T28" fmla="*/ 0 h 11"/>
                <a:gd name="T29" fmla="*/ 10 w 10"/>
                <a:gd name="T30" fmla="*/ 11 h 1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" h="11">
                  <a:moveTo>
                    <a:pt x="1" y="11"/>
                  </a:moveTo>
                  <a:lnTo>
                    <a:pt x="5" y="6"/>
                  </a:lnTo>
                  <a:lnTo>
                    <a:pt x="10" y="10"/>
                  </a:lnTo>
                  <a:lnTo>
                    <a:pt x="6" y="5"/>
                  </a:lnTo>
                  <a:lnTo>
                    <a:pt x="9" y="0"/>
                  </a:lnTo>
                  <a:lnTo>
                    <a:pt x="5" y="4"/>
                  </a:lnTo>
                  <a:lnTo>
                    <a:pt x="0" y="1"/>
                  </a:lnTo>
                  <a:lnTo>
                    <a:pt x="4" y="5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8" name="Freeform 6622"/>
            <p:cNvSpPr>
              <a:spLocks/>
            </p:cNvSpPr>
            <p:nvPr/>
          </p:nvSpPr>
          <p:spPr bwMode="auto">
            <a:xfrm>
              <a:off x="-717603" y="3615048"/>
              <a:ext cx="29876" cy="32367"/>
            </a:xfrm>
            <a:custGeom>
              <a:avLst/>
              <a:gdLst>
                <a:gd name="T0" fmla="*/ 12448 w 12"/>
                <a:gd name="T1" fmla="*/ 17428 h 13"/>
                <a:gd name="T2" fmla="*/ 14938 w 12"/>
                <a:gd name="T3" fmla="*/ 32367 h 13"/>
                <a:gd name="T4" fmla="*/ 14938 w 12"/>
                <a:gd name="T5" fmla="*/ 17428 h 13"/>
                <a:gd name="T6" fmla="*/ 29876 w 12"/>
                <a:gd name="T7" fmla="*/ 14939 h 13"/>
                <a:gd name="T8" fmla="*/ 14938 w 12"/>
                <a:gd name="T9" fmla="*/ 14939 h 13"/>
                <a:gd name="T10" fmla="*/ 12448 w 12"/>
                <a:gd name="T11" fmla="*/ 0 h 13"/>
                <a:gd name="T12" fmla="*/ 12448 w 12"/>
                <a:gd name="T13" fmla="*/ 14939 h 13"/>
                <a:gd name="T14" fmla="*/ 0 w 12"/>
                <a:gd name="T15" fmla="*/ 17428 h 13"/>
                <a:gd name="T16" fmla="*/ 12448 w 12"/>
                <a:gd name="T17" fmla="*/ 17428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3"/>
                <a:gd name="T29" fmla="*/ 12 w 12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3">
                  <a:moveTo>
                    <a:pt x="5" y="7"/>
                  </a:moveTo>
                  <a:lnTo>
                    <a:pt x="6" y="13"/>
                  </a:lnTo>
                  <a:lnTo>
                    <a:pt x="6" y="7"/>
                  </a:lnTo>
                  <a:lnTo>
                    <a:pt x="12" y="6"/>
                  </a:lnTo>
                  <a:lnTo>
                    <a:pt x="6" y="6"/>
                  </a:lnTo>
                  <a:lnTo>
                    <a:pt x="5" y="0"/>
                  </a:lnTo>
                  <a:lnTo>
                    <a:pt x="5" y="6"/>
                  </a:lnTo>
                  <a:lnTo>
                    <a:pt x="0" y="7"/>
                  </a:lnTo>
                  <a:lnTo>
                    <a:pt x="5" y="7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89" name="Freeform 6623"/>
            <p:cNvSpPr>
              <a:spLocks/>
            </p:cNvSpPr>
            <p:nvPr/>
          </p:nvSpPr>
          <p:spPr bwMode="auto">
            <a:xfrm>
              <a:off x="-478595" y="3418366"/>
              <a:ext cx="24897" cy="27387"/>
            </a:xfrm>
            <a:custGeom>
              <a:avLst/>
              <a:gdLst>
                <a:gd name="T0" fmla="*/ 4979 w 10"/>
                <a:gd name="T1" fmla="*/ 27387 h 11"/>
                <a:gd name="T2" fmla="*/ 12449 w 10"/>
                <a:gd name="T3" fmla="*/ 14938 h 11"/>
                <a:gd name="T4" fmla="*/ 24897 w 10"/>
                <a:gd name="T5" fmla="*/ 22408 h 11"/>
                <a:gd name="T6" fmla="*/ 14938 w 10"/>
                <a:gd name="T7" fmla="*/ 14938 h 11"/>
                <a:gd name="T8" fmla="*/ 19918 w 10"/>
                <a:gd name="T9" fmla="*/ 0 h 11"/>
                <a:gd name="T10" fmla="*/ 12449 w 10"/>
                <a:gd name="T11" fmla="*/ 12449 h 11"/>
                <a:gd name="T12" fmla="*/ 0 w 10"/>
                <a:gd name="T13" fmla="*/ 2490 h 11"/>
                <a:gd name="T14" fmla="*/ 12449 w 10"/>
                <a:gd name="T15" fmla="*/ 14938 h 11"/>
                <a:gd name="T16" fmla="*/ 4979 w 10"/>
                <a:gd name="T17" fmla="*/ 27387 h 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"/>
                <a:gd name="T28" fmla="*/ 0 h 11"/>
                <a:gd name="T29" fmla="*/ 10 w 10"/>
                <a:gd name="T30" fmla="*/ 11 h 1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" h="11">
                  <a:moveTo>
                    <a:pt x="2" y="11"/>
                  </a:moveTo>
                  <a:lnTo>
                    <a:pt x="5" y="6"/>
                  </a:lnTo>
                  <a:lnTo>
                    <a:pt x="10" y="9"/>
                  </a:lnTo>
                  <a:lnTo>
                    <a:pt x="6" y="6"/>
                  </a:lnTo>
                  <a:lnTo>
                    <a:pt x="8" y="0"/>
                  </a:lnTo>
                  <a:lnTo>
                    <a:pt x="5" y="5"/>
                  </a:lnTo>
                  <a:lnTo>
                    <a:pt x="0" y="1"/>
                  </a:lnTo>
                  <a:lnTo>
                    <a:pt x="5" y="6"/>
                  </a:lnTo>
                  <a:lnTo>
                    <a:pt x="2" y="1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90" name="Freeform 6624"/>
            <p:cNvSpPr>
              <a:spLocks/>
            </p:cNvSpPr>
            <p:nvPr/>
          </p:nvSpPr>
          <p:spPr bwMode="auto">
            <a:xfrm>
              <a:off x="-271952" y="4172732"/>
              <a:ext cx="29876" cy="32367"/>
            </a:xfrm>
            <a:custGeom>
              <a:avLst/>
              <a:gdLst>
                <a:gd name="T0" fmla="*/ 14938 w 12"/>
                <a:gd name="T1" fmla="*/ 17428 h 13"/>
                <a:gd name="T2" fmla="*/ 17428 w 12"/>
                <a:gd name="T3" fmla="*/ 32367 h 13"/>
                <a:gd name="T4" fmla="*/ 14938 w 12"/>
                <a:gd name="T5" fmla="*/ 14939 h 13"/>
                <a:gd name="T6" fmla="*/ 29876 w 12"/>
                <a:gd name="T7" fmla="*/ 12449 h 13"/>
                <a:gd name="T8" fmla="*/ 14938 w 12"/>
                <a:gd name="T9" fmla="*/ 12449 h 13"/>
                <a:gd name="T10" fmla="*/ 12448 w 12"/>
                <a:gd name="T11" fmla="*/ 0 h 13"/>
                <a:gd name="T12" fmla="*/ 12448 w 12"/>
                <a:gd name="T13" fmla="*/ 14939 h 13"/>
                <a:gd name="T14" fmla="*/ 0 w 12"/>
                <a:gd name="T15" fmla="*/ 17428 h 13"/>
                <a:gd name="T16" fmla="*/ 14938 w 12"/>
                <a:gd name="T17" fmla="*/ 17428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3"/>
                <a:gd name="T29" fmla="*/ 12 w 12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3">
                  <a:moveTo>
                    <a:pt x="6" y="7"/>
                  </a:moveTo>
                  <a:lnTo>
                    <a:pt x="7" y="13"/>
                  </a:lnTo>
                  <a:lnTo>
                    <a:pt x="6" y="6"/>
                  </a:lnTo>
                  <a:lnTo>
                    <a:pt x="12" y="5"/>
                  </a:lnTo>
                  <a:lnTo>
                    <a:pt x="6" y="5"/>
                  </a:lnTo>
                  <a:lnTo>
                    <a:pt x="5" y="0"/>
                  </a:lnTo>
                  <a:lnTo>
                    <a:pt x="5" y="6"/>
                  </a:lnTo>
                  <a:lnTo>
                    <a:pt x="0" y="7"/>
                  </a:lnTo>
                  <a:lnTo>
                    <a:pt x="6" y="7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91" name="Freeform 6625"/>
            <p:cNvSpPr>
              <a:spLocks/>
            </p:cNvSpPr>
            <p:nvPr/>
          </p:nvSpPr>
          <p:spPr bwMode="auto">
            <a:xfrm>
              <a:off x="59173" y="3896380"/>
              <a:ext cx="37344" cy="39836"/>
            </a:xfrm>
            <a:custGeom>
              <a:avLst/>
              <a:gdLst>
                <a:gd name="T0" fmla="*/ 17427 w 15"/>
                <a:gd name="T1" fmla="*/ 24897 h 16"/>
                <a:gd name="T2" fmla="*/ 27386 w 15"/>
                <a:gd name="T3" fmla="*/ 39836 h 16"/>
                <a:gd name="T4" fmla="*/ 19917 w 15"/>
                <a:gd name="T5" fmla="*/ 22408 h 16"/>
                <a:gd name="T6" fmla="*/ 37344 w 15"/>
                <a:gd name="T7" fmla="*/ 9959 h 16"/>
                <a:gd name="T8" fmla="*/ 19917 w 15"/>
                <a:gd name="T9" fmla="*/ 19918 h 16"/>
                <a:gd name="T10" fmla="*/ 7469 w 15"/>
                <a:gd name="T11" fmla="*/ 0 h 16"/>
                <a:gd name="T12" fmla="*/ 14938 w 15"/>
                <a:gd name="T13" fmla="*/ 19918 h 16"/>
                <a:gd name="T14" fmla="*/ 0 w 15"/>
                <a:gd name="T15" fmla="*/ 32367 h 16"/>
                <a:gd name="T16" fmla="*/ 17427 w 15"/>
                <a:gd name="T17" fmla="*/ 24897 h 1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16"/>
                <a:gd name="T29" fmla="*/ 15 w 15"/>
                <a:gd name="T30" fmla="*/ 16 h 1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16">
                  <a:moveTo>
                    <a:pt x="7" y="10"/>
                  </a:moveTo>
                  <a:lnTo>
                    <a:pt x="11" y="16"/>
                  </a:lnTo>
                  <a:lnTo>
                    <a:pt x="8" y="9"/>
                  </a:lnTo>
                  <a:lnTo>
                    <a:pt x="15" y="4"/>
                  </a:lnTo>
                  <a:lnTo>
                    <a:pt x="8" y="8"/>
                  </a:lnTo>
                  <a:lnTo>
                    <a:pt x="3" y="0"/>
                  </a:lnTo>
                  <a:lnTo>
                    <a:pt x="6" y="8"/>
                  </a:lnTo>
                  <a:lnTo>
                    <a:pt x="0" y="13"/>
                  </a:lnTo>
                  <a:lnTo>
                    <a:pt x="7" y="1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92" name="Freeform 6626"/>
            <p:cNvSpPr>
              <a:spLocks/>
            </p:cNvSpPr>
            <p:nvPr/>
          </p:nvSpPr>
          <p:spPr bwMode="auto">
            <a:xfrm>
              <a:off x="853381" y="3259027"/>
              <a:ext cx="32365" cy="32367"/>
            </a:xfrm>
            <a:custGeom>
              <a:avLst/>
              <a:gdLst>
                <a:gd name="T0" fmla="*/ 12448 w 13"/>
                <a:gd name="T1" fmla="*/ 32367 h 13"/>
                <a:gd name="T2" fmla="*/ 14938 w 13"/>
                <a:gd name="T3" fmla="*/ 17428 h 13"/>
                <a:gd name="T4" fmla="*/ 32365 w 13"/>
                <a:gd name="T5" fmla="*/ 17428 h 13"/>
                <a:gd name="T6" fmla="*/ 17427 w 13"/>
                <a:gd name="T7" fmla="*/ 14939 h 13"/>
                <a:gd name="T8" fmla="*/ 17427 w 13"/>
                <a:gd name="T9" fmla="*/ 0 h 13"/>
                <a:gd name="T10" fmla="*/ 14938 w 13"/>
                <a:gd name="T11" fmla="*/ 14939 h 13"/>
                <a:gd name="T12" fmla="*/ 0 w 13"/>
                <a:gd name="T13" fmla="*/ 12449 h 13"/>
                <a:gd name="T14" fmla="*/ 12448 w 13"/>
                <a:gd name="T15" fmla="*/ 17428 h 13"/>
                <a:gd name="T16" fmla="*/ 12448 w 13"/>
                <a:gd name="T17" fmla="*/ 32367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"/>
                <a:gd name="T28" fmla="*/ 0 h 13"/>
                <a:gd name="T29" fmla="*/ 13 w 13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" h="13">
                  <a:moveTo>
                    <a:pt x="5" y="13"/>
                  </a:moveTo>
                  <a:lnTo>
                    <a:pt x="6" y="7"/>
                  </a:lnTo>
                  <a:lnTo>
                    <a:pt x="13" y="7"/>
                  </a:lnTo>
                  <a:lnTo>
                    <a:pt x="7" y="6"/>
                  </a:lnTo>
                  <a:lnTo>
                    <a:pt x="7" y="0"/>
                  </a:lnTo>
                  <a:lnTo>
                    <a:pt x="6" y="6"/>
                  </a:lnTo>
                  <a:lnTo>
                    <a:pt x="0" y="5"/>
                  </a:lnTo>
                  <a:lnTo>
                    <a:pt x="5" y="7"/>
                  </a:lnTo>
                  <a:lnTo>
                    <a:pt x="5" y="13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93" name="Freeform 6627"/>
            <p:cNvSpPr>
              <a:spLocks/>
            </p:cNvSpPr>
            <p:nvPr/>
          </p:nvSpPr>
          <p:spPr bwMode="auto">
            <a:xfrm>
              <a:off x="-242076" y="3747002"/>
              <a:ext cx="32365" cy="32367"/>
            </a:xfrm>
            <a:custGeom>
              <a:avLst/>
              <a:gdLst>
                <a:gd name="T0" fmla="*/ 17427 w 13"/>
                <a:gd name="T1" fmla="*/ 32367 h 13"/>
                <a:gd name="T2" fmla="*/ 19917 w 13"/>
                <a:gd name="T3" fmla="*/ 14939 h 13"/>
                <a:gd name="T4" fmla="*/ 32365 w 13"/>
                <a:gd name="T5" fmla="*/ 17428 h 13"/>
                <a:gd name="T6" fmla="*/ 19917 w 13"/>
                <a:gd name="T7" fmla="*/ 12449 h 13"/>
                <a:gd name="T8" fmla="*/ 19917 w 13"/>
                <a:gd name="T9" fmla="*/ 0 h 13"/>
                <a:gd name="T10" fmla="*/ 17427 w 13"/>
                <a:gd name="T11" fmla="*/ 12449 h 13"/>
                <a:gd name="T12" fmla="*/ 0 w 13"/>
                <a:gd name="T13" fmla="*/ 12449 h 13"/>
                <a:gd name="T14" fmla="*/ 17427 w 13"/>
                <a:gd name="T15" fmla="*/ 14939 h 13"/>
                <a:gd name="T16" fmla="*/ 17427 w 13"/>
                <a:gd name="T17" fmla="*/ 32367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3"/>
                <a:gd name="T28" fmla="*/ 0 h 13"/>
                <a:gd name="T29" fmla="*/ 13 w 13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3" h="13">
                  <a:moveTo>
                    <a:pt x="7" y="13"/>
                  </a:moveTo>
                  <a:lnTo>
                    <a:pt x="8" y="6"/>
                  </a:lnTo>
                  <a:lnTo>
                    <a:pt x="13" y="7"/>
                  </a:lnTo>
                  <a:lnTo>
                    <a:pt x="8" y="5"/>
                  </a:lnTo>
                  <a:lnTo>
                    <a:pt x="8" y="0"/>
                  </a:lnTo>
                  <a:lnTo>
                    <a:pt x="7" y="5"/>
                  </a:lnTo>
                  <a:lnTo>
                    <a:pt x="0" y="5"/>
                  </a:lnTo>
                  <a:lnTo>
                    <a:pt x="7" y="6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  <p:sp>
          <p:nvSpPr>
            <p:cNvPr id="14394" name="Freeform 5812"/>
            <p:cNvSpPr>
              <a:spLocks/>
            </p:cNvSpPr>
            <p:nvPr/>
          </p:nvSpPr>
          <p:spPr bwMode="auto">
            <a:xfrm>
              <a:off x="7581448" y="3973257"/>
              <a:ext cx="104242" cy="104243"/>
            </a:xfrm>
            <a:custGeom>
              <a:avLst/>
              <a:gdLst>
                <a:gd name="T0" fmla="*/ 0 w 23"/>
                <a:gd name="T1" fmla="*/ 18129 h 23"/>
                <a:gd name="T2" fmla="*/ 49855 w 23"/>
                <a:gd name="T3" fmla="*/ 49855 h 23"/>
                <a:gd name="T4" fmla="*/ 86113 w 23"/>
                <a:gd name="T5" fmla="*/ 0 h 23"/>
                <a:gd name="T6" fmla="*/ 63452 w 23"/>
                <a:gd name="T7" fmla="*/ 54388 h 23"/>
                <a:gd name="T8" fmla="*/ 104242 w 23"/>
                <a:gd name="T9" fmla="*/ 86114 h 23"/>
                <a:gd name="T10" fmla="*/ 49855 w 23"/>
                <a:gd name="T11" fmla="*/ 58920 h 23"/>
                <a:gd name="T12" fmla="*/ 18129 w 23"/>
                <a:gd name="T13" fmla="*/ 104243 h 23"/>
                <a:gd name="T14" fmla="*/ 45323 w 23"/>
                <a:gd name="T15" fmla="*/ 54388 h 23"/>
                <a:gd name="T16" fmla="*/ 0 w 23"/>
                <a:gd name="T17" fmla="*/ 18129 h 2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3"/>
                <a:gd name="T28" fmla="*/ 0 h 23"/>
                <a:gd name="T29" fmla="*/ 23 w 23"/>
                <a:gd name="T30" fmla="*/ 23 h 2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3" h="23">
                  <a:moveTo>
                    <a:pt x="0" y="4"/>
                  </a:moveTo>
                  <a:lnTo>
                    <a:pt x="11" y="11"/>
                  </a:lnTo>
                  <a:lnTo>
                    <a:pt x="19" y="0"/>
                  </a:lnTo>
                  <a:lnTo>
                    <a:pt x="14" y="12"/>
                  </a:lnTo>
                  <a:lnTo>
                    <a:pt x="23" y="19"/>
                  </a:lnTo>
                  <a:lnTo>
                    <a:pt x="11" y="13"/>
                  </a:lnTo>
                  <a:lnTo>
                    <a:pt x="4" y="23"/>
                  </a:lnTo>
                  <a:lnTo>
                    <a:pt x="10" y="12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zh-CN" altLang="en-US" sz="2160"/>
            </a:p>
          </p:txBody>
        </p:sp>
      </p:grpSp>
      <p:cxnSp>
        <p:nvCxnSpPr>
          <p:cNvPr id="73" name="直接连接符 72"/>
          <p:cNvCxnSpPr/>
          <p:nvPr/>
        </p:nvCxnSpPr>
        <p:spPr>
          <a:xfrm rot="16200000">
            <a:off x="5681727" y="4498245"/>
            <a:ext cx="0" cy="4752000"/>
          </a:xfrm>
          <a:prstGeom prst="line">
            <a:avLst/>
          </a:prstGeom>
          <a:ln w="19050">
            <a:gradFill>
              <a:gsLst>
                <a:gs pos="50000">
                  <a:srgbClr val="E1CF9A"/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  <a:gs pos="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54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35"/>
          <p:cNvSpPr txBox="1">
            <a:spLocks noChangeArrowheads="1"/>
          </p:cNvSpPr>
          <p:nvPr/>
        </p:nvSpPr>
        <p:spPr bwMode="auto">
          <a:xfrm>
            <a:off x="4109086" y="1983289"/>
            <a:ext cx="3877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 defTabSz="1219140">
              <a:spcBef>
                <a:spcPts val="4800"/>
              </a:spcBef>
            </a:pPr>
            <a:r>
              <a:rPr lang="zh-CN" altLang="en-US" sz="7200" b="1" dirty="0" smtClean="0">
                <a:solidFill>
                  <a:schemeClr val="bg1">
                    <a:lumMod val="95000"/>
                    <a:alpha val="75000"/>
                  </a:schemeClr>
                </a:solidFill>
                <a:effectLst>
                  <a:glow rad="50800">
                    <a:srgbClr val="00B0F0">
                      <a:alpha val="53000"/>
                    </a:srgbClr>
                  </a:glow>
                </a:effectLst>
                <a:latin typeface="微软雅黑" pitchFamily="34" charset="-122"/>
                <a:cs typeface="Arial" pitchFamily="34" charset="0"/>
              </a:rPr>
              <a:t>谢谢观看</a:t>
            </a:r>
            <a:endParaRPr lang="zh-CN" altLang="en-US" sz="7200" b="1" dirty="0">
              <a:solidFill>
                <a:schemeClr val="bg1">
                  <a:lumMod val="95000"/>
                  <a:alpha val="75000"/>
                </a:schemeClr>
              </a:solidFill>
              <a:effectLst>
                <a:glow rad="50800">
                  <a:srgbClr val="00B0F0">
                    <a:alpha val="53000"/>
                  </a:srgbClr>
                </a:glow>
              </a:effectLst>
              <a:latin typeface="微软雅黑" pitchFamily="34" charset="-122"/>
              <a:cs typeface="Arial" pitchFamily="34" charset="0"/>
            </a:endParaRPr>
          </a:p>
        </p:txBody>
      </p:sp>
      <p:sp>
        <p:nvSpPr>
          <p:cNvPr id="75" name="文本框 35"/>
          <p:cNvSpPr txBox="1">
            <a:spLocks noChangeArrowheads="1"/>
          </p:cNvSpPr>
          <p:nvPr/>
        </p:nvSpPr>
        <p:spPr bwMode="auto">
          <a:xfrm>
            <a:off x="4560617" y="3544348"/>
            <a:ext cx="268374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 defTabSz="1219140">
              <a:spcBef>
                <a:spcPts val="4800"/>
              </a:spcBef>
            </a:pPr>
            <a:r>
              <a:rPr lang="en-US" altLang="zh-CN" sz="3200" b="1" dirty="0" smtClean="0">
                <a:solidFill>
                  <a:schemeClr val="bg1">
                    <a:lumMod val="95000"/>
                    <a:alpha val="99000"/>
                  </a:schemeClr>
                </a:solidFill>
                <a:latin typeface="微软雅黑" pitchFamily="34" charset="-122"/>
                <a:cs typeface="Arial" pitchFamily="34" charset="0"/>
              </a:rPr>
              <a:t>AI</a:t>
            </a:r>
            <a:r>
              <a:rPr lang="zh-CN" altLang="en-US" sz="3200" b="1" dirty="0" smtClean="0">
                <a:solidFill>
                  <a:schemeClr val="bg1">
                    <a:lumMod val="95000"/>
                    <a:alpha val="99000"/>
                  </a:schemeClr>
                </a:solidFill>
                <a:latin typeface="微软雅黑" pitchFamily="34" charset="-122"/>
                <a:cs typeface="Arial" pitchFamily="34" charset="0"/>
              </a:rPr>
              <a:t>开发者助手</a:t>
            </a:r>
            <a:endParaRPr lang="zh-CN" altLang="en-US" sz="3200" b="1" dirty="0">
              <a:solidFill>
                <a:schemeClr val="bg1">
                  <a:lumMod val="95000"/>
                  <a:alpha val="99000"/>
                </a:schemeClr>
              </a:solidFill>
              <a:latin typeface="微软雅黑" pitchFamily="34" charset="-122"/>
              <a:cs typeface="Arial" pitchFamily="34" charset="0"/>
            </a:endParaRPr>
          </a:p>
        </p:txBody>
      </p:sp>
      <p:sp>
        <p:nvSpPr>
          <p:cNvPr id="76" name="文本框 35"/>
          <p:cNvSpPr txBox="1">
            <a:spLocks noChangeArrowheads="1"/>
          </p:cNvSpPr>
          <p:nvPr/>
        </p:nvSpPr>
        <p:spPr bwMode="auto">
          <a:xfrm>
            <a:off x="3446494" y="4152828"/>
            <a:ext cx="500970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 defTabSz="1219140">
              <a:spcBef>
                <a:spcPts val="4800"/>
              </a:spcBef>
            </a:pPr>
            <a:r>
              <a:rPr lang="zh-CN" altLang="en-US" sz="2400" b="1" dirty="0">
                <a:solidFill>
                  <a:schemeClr val="bg1">
                    <a:lumMod val="95000"/>
                    <a:alpha val="99000"/>
                  </a:schemeClr>
                </a:solidFill>
                <a:latin typeface="微软雅黑" pitchFamily="34" charset="-122"/>
                <a:cs typeface="Arial" pitchFamily="34" charset="0"/>
              </a:rPr>
              <a:t>帮助开发者更好更快地开发 </a:t>
            </a:r>
            <a:r>
              <a:rPr lang="en-US" altLang="zh-CN" sz="2400" b="1" dirty="0">
                <a:solidFill>
                  <a:schemeClr val="bg1">
                    <a:lumMod val="95000"/>
                    <a:alpha val="99000"/>
                  </a:schemeClr>
                </a:solidFill>
                <a:latin typeface="微软雅黑" pitchFamily="34" charset="-122"/>
                <a:cs typeface="Arial" pitchFamily="34" charset="0"/>
              </a:rPr>
              <a:t>AI</a:t>
            </a:r>
            <a:r>
              <a:rPr lang="zh-CN" altLang="en-US" sz="2400" b="1" dirty="0">
                <a:solidFill>
                  <a:schemeClr val="bg1">
                    <a:lumMod val="95000"/>
                    <a:alpha val="99000"/>
                  </a:schemeClr>
                </a:solidFill>
                <a:latin typeface="微软雅黑" pitchFamily="34" charset="-122"/>
                <a:cs typeface="Arial" pitchFamily="34" charset="0"/>
              </a:rPr>
              <a:t> 应用</a:t>
            </a:r>
          </a:p>
        </p:txBody>
      </p:sp>
      <p:cxnSp>
        <p:nvCxnSpPr>
          <p:cNvPr id="77" name="直接连接符 76"/>
          <p:cNvCxnSpPr/>
          <p:nvPr/>
        </p:nvCxnSpPr>
        <p:spPr>
          <a:xfrm rot="5400000">
            <a:off x="9609713" y="1317143"/>
            <a:ext cx="0" cy="2688000"/>
          </a:xfrm>
          <a:prstGeom prst="line">
            <a:avLst/>
          </a:prstGeom>
          <a:ln w="19050">
            <a:gradFill>
              <a:gsLst>
                <a:gs pos="100000">
                  <a:srgbClr val="00B0F0"/>
                </a:gs>
                <a:gs pos="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54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 rot="16200000">
            <a:off x="2517138" y="1317143"/>
            <a:ext cx="0" cy="2688000"/>
          </a:xfrm>
          <a:prstGeom prst="line">
            <a:avLst/>
          </a:prstGeom>
          <a:ln w="19050">
            <a:gradFill>
              <a:gsLst>
                <a:gs pos="100000">
                  <a:srgbClr val="00B0F0"/>
                </a:gs>
                <a:gs pos="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54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rot="16200000">
            <a:off x="6105713" y="-160697"/>
            <a:ext cx="0" cy="7008000"/>
          </a:xfrm>
          <a:prstGeom prst="line">
            <a:avLst/>
          </a:prstGeom>
          <a:ln w="19050">
            <a:gradFill>
              <a:gsLst>
                <a:gs pos="50000">
                  <a:srgbClr val="00B0F0"/>
                </a:gs>
                <a:gs pos="100000">
                  <a:schemeClr val="tx1">
                    <a:lumMod val="65000"/>
                    <a:lumOff val="35000"/>
                    <a:alpha val="0"/>
                  </a:schemeClr>
                </a:gs>
                <a:gs pos="0">
                  <a:schemeClr val="tx1">
                    <a:lumMod val="65000"/>
                    <a:lumOff val="35000"/>
                    <a:alpha val="0"/>
                  </a:schemeClr>
                </a:gs>
              </a:gsLst>
              <a:lin ang="54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331486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3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repeatCount="1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5" grpId="0"/>
      <p:bldP spid="7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AutoShape 14"/>
          <p:cNvSpPr>
            <a:spLocks noChangeArrowheads="1"/>
          </p:cNvSpPr>
          <p:nvPr/>
        </p:nvSpPr>
        <p:spPr bwMode="gray">
          <a:xfrm>
            <a:off x="5898347" y="1095942"/>
            <a:ext cx="395306" cy="4449451"/>
          </a:xfrm>
          <a:prstGeom prst="roundRect">
            <a:avLst>
              <a:gd name="adj" fmla="val 50000"/>
            </a:avLst>
          </a:prstGeom>
          <a:solidFill>
            <a:srgbClr val="007DA4">
              <a:alpha val="69804"/>
            </a:srgbClr>
          </a:solidFill>
          <a:ln w="12700" cmpd="sng">
            <a:noFill/>
            <a:round/>
            <a:headEnd/>
            <a:tailEnd/>
          </a:ln>
          <a:effectLst>
            <a:glow rad="88900">
              <a:schemeClr val="accent1">
                <a:alpha val="30000"/>
              </a:schemeClr>
            </a:glow>
          </a:effectLst>
        </p:spPr>
        <p:txBody>
          <a:bodyPr/>
          <a:lstStyle/>
          <a:p>
            <a:pPr>
              <a:defRPr/>
            </a:pPr>
            <a:endParaRPr lang="zh-CN" altLang="en-US" sz="2160">
              <a:ea typeface="宋体" pitchFamily="2" charset="-122"/>
            </a:endParaRPr>
          </a:p>
        </p:txBody>
      </p:sp>
      <p:grpSp>
        <p:nvGrpSpPr>
          <p:cNvPr id="29" name="组合 28"/>
          <p:cNvGrpSpPr>
            <a:grpSpLocks/>
          </p:cNvGrpSpPr>
          <p:nvPr/>
        </p:nvGrpSpPr>
        <p:grpSpPr bwMode="auto">
          <a:xfrm>
            <a:off x="1744980" y="2270760"/>
            <a:ext cx="4472940" cy="916306"/>
            <a:chOff x="946765" y="1891680"/>
            <a:chExt cx="3726211" cy="764802"/>
          </a:xfrm>
        </p:grpSpPr>
        <p:sp>
          <p:nvSpPr>
            <p:cNvPr id="5" name="椭圆 4"/>
            <p:cNvSpPr/>
            <p:nvPr/>
          </p:nvSpPr>
          <p:spPr>
            <a:xfrm flipH="1">
              <a:off x="4482539" y="2152444"/>
              <a:ext cx="190437" cy="189213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2880" b="1" kern="0" dirty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6" name="椭圆形标注 5"/>
            <p:cNvSpPr/>
            <p:nvPr/>
          </p:nvSpPr>
          <p:spPr>
            <a:xfrm rot="15378986">
              <a:off x="1000171" y="1895528"/>
              <a:ext cx="764802" cy="757106"/>
            </a:xfrm>
            <a:prstGeom prst="wedgeEllipseCallout">
              <a:avLst>
                <a:gd name="adj1" fmla="val -11257"/>
                <a:gd name="adj2" fmla="val 65210"/>
              </a:avLst>
            </a:prstGeom>
            <a:noFill/>
            <a:ln w="12700" cmpd="sng">
              <a:solidFill>
                <a:srgbClr val="00B0F0"/>
              </a:solidFill>
              <a:round/>
              <a:headEnd/>
              <a:tailEnd/>
            </a:ln>
            <a:effectLst>
              <a:glow rad="88900">
                <a:schemeClr val="accent1">
                  <a:alpha val="30000"/>
                </a:schemeClr>
              </a:glow>
            </a:effectLst>
          </p:spPr>
          <p:txBody>
            <a:bodyPr anchor="ctr"/>
            <a:lstStyle/>
            <a:p>
              <a:pPr algn="ctr">
                <a:defRPr/>
              </a:pPr>
              <a:endParaRPr lang="en-US" sz="216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46765" y="2071353"/>
              <a:ext cx="844269" cy="471658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>
                <a:defRPr/>
              </a:pPr>
              <a:r>
                <a:rPr lang="en-US" altLang="zh-CN" sz="384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Arial Rounded MT Bold" pitchFamily="34" charset="0"/>
                  <a:cs typeface="Times New Roman" pitchFamily="18" charset="0"/>
                </a:rPr>
                <a:t>02</a:t>
              </a:r>
              <a:endParaRPr lang="zh-CN" altLang="en-US" sz="3840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 Rounded MT Bold" pitchFamily="34" charset="0"/>
                <a:cs typeface="Times New Roman" pitchFamily="18" charset="0"/>
              </a:endParaRPr>
            </a:p>
          </p:txBody>
        </p:sp>
        <p:cxnSp>
          <p:nvCxnSpPr>
            <p:cNvPr id="12" name="直接连接符 11"/>
            <p:cNvCxnSpPr>
              <a:stCxn id="5" idx="6"/>
            </p:cNvCxnSpPr>
            <p:nvPr/>
          </p:nvCxnSpPr>
          <p:spPr>
            <a:xfrm flipH="1">
              <a:off x="1827759" y="2127504"/>
              <a:ext cx="2635918" cy="0"/>
            </a:xfrm>
            <a:prstGeom prst="line">
              <a:avLst/>
            </a:prstGeom>
            <a:noFill/>
            <a:ln w="12700" cmpd="sng">
              <a:solidFill>
                <a:srgbClr val="00B0F0"/>
              </a:solidFill>
              <a:round/>
              <a:headEnd/>
              <a:tailEnd/>
            </a:ln>
            <a:effectLst>
              <a:glow rad="88900">
                <a:schemeClr val="accent1">
                  <a:alpha val="30000"/>
                </a:schemeClr>
              </a:glow>
            </a:effectLst>
          </p:spPr>
        </p:cxnSp>
      </p:grpSp>
      <p:grpSp>
        <p:nvGrpSpPr>
          <p:cNvPr id="32" name="组合 31"/>
          <p:cNvGrpSpPr>
            <a:grpSpLocks/>
          </p:cNvGrpSpPr>
          <p:nvPr/>
        </p:nvGrpSpPr>
        <p:grpSpPr bwMode="auto">
          <a:xfrm>
            <a:off x="1744980" y="4248151"/>
            <a:ext cx="4472940" cy="918210"/>
            <a:chOff x="946765" y="3540407"/>
            <a:chExt cx="3726211" cy="764802"/>
          </a:xfrm>
        </p:grpSpPr>
        <p:sp>
          <p:nvSpPr>
            <p:cNvPr id="11" name="椭圆 10"/>
            <p:cNvSpPr/>
            <p:nvPr/>
          </p:nvSpPr>
          <p:spPr>
            <a:xfrm flipH="1">
              <a:off x="4482539" y="3800630"/>
              <a:ext cx="190437" cy="19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2880" b="1" kern="0" dirty="0">
                <a:solidFill>
                  <a:sysClr val="window" lastClr="FFFFFF"/>
                </a:solidFill>
                <a:latin typeface="Calibri"/>
              </a:endParaRPr>
            </a:p>
          </p:txBody>
        </p:sp>
        <p:cxnSp>
          <p:nvCxnSpPr>
            <p:cNvPr id="13" name="直接连接符 12"/>
            <p:cNvCxnSpPr>
              <a:stCxn id="11" idx="6"/>
            </p:cNvCxnSpPr>
            <p:nvPr/>
          </p:nvCxnSpPr>
          <p:spPr>
            <a:xfrm flipH="1">
              <a:off x="1827759" y="3779520"/>
              <a:ext cx="2635918" cy="0"/>
            </a:xfrm>
            <a:prstGeom prst="line">
              <a:avLst/>
            </a:prstGeom>
            <a:noFill/>
            <a:ln w="12700" cmpd="sng">
              <a:solidFill>
                <a:srgbClr val="00B0F0"/>
              </a:solidFill>
              <a:round/>
              <a:headEnd/>
              <a:tailEnd/>
            </a:ln>
            <a:effectLst>
              <a:glow rad="88900">
                <a:schemeClr val="accent1">
                  <a:alpha val="30000"/>
                </a:schemeClr>
              </a:glow>
            </a:effectLst>
          </p:spPr>
        </p:cxnSp>
        <p:sp>
          <p:nvSpPr>
            <p:cNvPr id="14" name="椭圆形标注 13"/>
            <p:cNvSpPr/>
            <p:nvPr/>
          </p:nvSpPr>
          <p:spPr>
            <a:xfrm rot="15378986">
              <a:off x="1000171" y="3544255"/>
              <a:ext cx="764802" cy="757106"/>
            </a:xfrm>
            <a:prstGeom prst="wedgeEllipseCallout">
              <a:avLst>
                <a:gd name="adj1" fmla="val -11257"/>
                <a:gd name="adj2" fmla="val 65210"/>
              </a:avLst>
            </a:prstGeom>
            <a:noFill/>
            <a:ln w="12700" cmpd="sng">
              <a:solidFill>
                <a:srgbClr val="00B0F0"/>
              </a:solidFill>
              <a:round/>
              <a:headEnd/>
              <a:tailEnd/>
            </a:ln>
            <a:effectLst>
              <a:glow rad="88900">
                <a:schemeClr val="accent1">
                  <a:alpha val="30000"/>
                </a:schemeClr>
              </a:glow>
            </a:effectLst>
          </p:spPr>
          <p:txBody>
            <a:bodyPr anchor="ctr"/>
            <a:lstStyle/>
            <a:p>
              <a:pPr algn="ctr">
                <a:defRPr/>
              </a:pPr>
              <a:endParaRPr lang="en-US" sz="216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46765" y="3721294"/>
              <a:ext cx="844269" cy="470680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>
                <a:defRPr/>
              </a:pPr>
              <a:r>
                <a:rPr lang="en-US" altLang="zh-CN" sz="384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Arial Rounded MT Bold" pitchFamily="34" charset="0"/>
                  <a:cs typeface="Times New Roman" pitchFamily="18" charset="0"/>
                </a:rPr>
                <a:t>04</a:t>
              </a:r>
              <a:endParaRPr lang="zh-CN" altLang="en-US" sz="3840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 Rounded MT Bold" pitchFamily="34" charset="0"/>
                <a:cs typeface="Times New Roman" pitchFamily="18" charset="0"/>
              </a:endParaRPr>
            </a:p>
          </p:txBody>
        </p:sp>
      </p:grpSp>
      <p:grpSp>
        <p:nvGrpSpPr>
          <p:cNvPr id="28" name="组合 27"/>
          <p:cNvGrpSpPr>
            <a:grpSpLocks/>
          </p:cNvGrpSpPr>
          <p:nvPr/>
        </p:nvGrpSpPr>
        <p:grpSpPr bwMode="auto">
          <a:xfrm>
            <a:off x="5985510" y="1276351"/>
            <a:ext cx="4520566" cy="918210"/>
            <a:chOff x="4480122" y="1063989"/>
            <a:chExt cx="3766533" cy="764802"/>
          </a:xfrm>
        </p:grpSpPr>
        <p:sp>
          <p:nvSpPr>
            <p:cNvPr id="2" name="椭圆 1"/>
            <p:cNvSpPr/>
            <p:nvPr/>
          </p:nvSpPr>
          <p:spPr>
            <a:xfrm>
              <a:off x="4480122" y="1324212"/>
              <a:ext cx="190469" cy="19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2880" b="1" kern="0" dirty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3" name="椭圆形标注 2"/>
            <p:cNvSpPr/>
            <p:nvPr/>
          </p:nvSpPr>
          <p:spPr>
            <a:xfrm rot="6221014" flipH="1">
              <a:off x="7428447" y="1067837"/>
              <a:ext cx="764802" cy="757106"/>
            </a:xfrm>
            <a:prstGeom prst="wedgeEllipseCallout">
              <a:avLst>
                <a:gd name="adj1" fmla="val -11257"/>
                <a:gd name="adj2" fmla="val 65210"/>
              </a:avLst>
            </a:prstGeom>
            <a:noFill/>
            <a:ln w="12700" cmpd="sng">
              <a:solidFill>
                <a:srgbClr val="00B0F0"/>
              </a:solidFill>
              <a:round/>
              <a:headEnd/>
              <a:tailEnd/>
            </a:ln>
            <a:effectLst>
              <a:glow rad="88900">
                <a:schemeClr val="accent1">
                  <a:alpha val="30000"/>
                </a:schemeClr>
              </a:glow>
            </a:effectLst>
          </p:spPr>
          <p:txBody>
            <a:bodyPr/>
            <a:lstStyle/>
            <a:p>
              <a:pPr>
                <a:defRPr/>
              </a:pPr>
              <a:endParaRPr lang="en-US" sz="2160">
                <a:ea typeface="宋体" pitchFamily="2" charset="-122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 flipH="1">
              <a:off x="7402241" y="1244876"/>
              <a:ext cx="844414" cy="470680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>
                <a:defRPr/>
              </a:pPr>
              <a:r>
                <a:rPr lang="en-US" altLang="zh-CN" sz="384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Arial Rounded MT Bold" pitchFamily="34" charset="0"/>
                  <a:cs typeface="Times New Roman" pitchFamily="18" charset="0"/>
                </a:rPr>
                <a:t>01</a:t>
              </a:r>
              <a:endParaRPr lang="zh-CN" altLang="en-US" sz="3840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 Rounded MT Bold" pitchFamily="34" charset="0"/>
                <a:cs typeface="Times New Roman" pitchFamily="18" charset="0"/>
              </a:endParaRPr>
            </a:p>
          </p:txBody>
        </p:sp>
        <p:cxnSp>
          <p:nvCxnSpPr>
            <p:cNvPr id="17" name="直接连接符 16"/>
            <p:cNvCxnSpPr>
              <a:stCxn id="2" idx="6"/>
            </p:cNvCxnSpPr>
            <p:nvPr/>
          </p:nvCxnSpPr>
          <p:spPr>
            <a:xfrm>
              <a:off x="4650296" y="1304544"/>
              <a:ext cx="2682718" cy="0"/>
            </a:xfrm>
            <a:prstGeom prst="line">
              <a:avLst/>
            </a:prstGeom>
            <a:noFill/>
            <a:ln w="12700" cmpd="sng">
              <a:solidFill>
                <a:srgbClr val="00B0F0"/>
              </a:solidFill>
              <a:round/>
              <a:headEnd/>
              <a:tailEnd/>
            </a:ln>
            <a:effectLst>
              <a:glow rad="88900">
                <a:schemeClr val="accent1">
                  <a:alpha val="30000"/>
                </a:schemeClr>
              </a:glow>
            </a:effectLst>
          </p:spPr>
        </p:cxnSp>
      </p:grpSp>
      <p:grpSp>
        <p:nvGrpSpPr>
          <p:cNvPr id="30" name="组合 29"/>
          <p:cNvGrpSpPr>
            <a:grpSpLocks/>
          </p:cNvGrpSpPr>
          <p:nvPr/>
        </p:nvGrpSpPr>
        <p:grpSpPr bwMode="auto">
          <a:xfrm>
            <a:off x="5985510" y="3255646"/>
            <a:ext cx="4520566" cy="918210"/>
            <a:chOff x="4480122" y="2712716"/>
            <a:chExt cx="3766533" cy="764802"/>
          </a:xfrm>
        </p:grpSpPr>
        <p:sp>
          <p:nvSpPr>
            <p:cNvPr id="8" name="椭圆 7"/>
            <p:cNvSpPr/>
            <p:nvPr/>
          </p:nvSpPr>
          <p:spPr>
            <a:xfrm>
              <a:off x="4480122" y="2972939"/>
              <a:ext cx="190469" cy="19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2880" b="1" kern="0" dirty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9" name="椭圆形标注 8"/>
            <p:cNvSpPr/>
            <p:nvPr/>
          </p:nvSpPr>
          <p:spPr>
            <a:xfrm rot="6221014" flipH="1">
              <a:off x="7428447" y="2716564"/>
              <a:ext cx="764802" cy="757106"/>
            </a:xfrm>
            <a:prstGeom prst="wedgeEllipseCallout">
              <a:avLst>
                <a:gd name="adj1" fmla="val -11257"/>
                <a:gd name="adj2" fmla="val 65210"/>
              </a:avLst>
            </a:prstGeom>
            <a:noFill/>
            <a:ln w="12700" cmpd="sng">
              <a:solidFill>
                <a:srgbClr val="00B0F0"/>
              </a:solidFill>
              <a:round/>
              <a:headEnd/>
              <a:tailEnd/>
            </a:ln>
            <a:effectLst>
              <a:glow rad="88900">
                <a:schemeClr val="accent1">
                  <a:alpha val="30000"/>
                </a:schemeClr>
              </a:glow>
            </a:effectLst>
          </p:spPr>
          <p:txBody>
            <a:bodyPr anchor="ctr"/>
            <a:lstStyle/>
            <a:p>
              <a:pPr algn="ctr">
                <a:defRPr/>
              </a:pPr>
              <a:endParaRPr lang="en-US" sz="2160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 flipH="1">
              <a:off x="7402241" y="2893603"/>
              <a:ext cx="844414" cy="470680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>
                <a:defRPr/>
              </a:pPr>
              <a:r>
                <a:rPr lang="en-US" altLang="zh-CN" sz="384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Arial Rounded MT Bold" pitchFamily="34" charset="0"/>
                  <a:cs typeface="Times New Roman" pitchFamily="18" charset="0"/>
                </a:rPr>
                <a:t>03</a:t>
              </a:r>
              <a:endParaRPr lang="zh-CN" altLang="en-US" sz="3840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 Rounded MT Bold" pitchFamily="34" charset="0"/>
                <a:cs typeface="Times New Roman" pitchFamily="18" charset="0"/>
              </a:endParaRPr>
            </a:p>
          </p:txBody>
        </p:sp>
        <p:cxnSp>
          <p:nvCxnSpPr>
            <p:cNvPr id="18" name="直接连接符 17"/>
            <p:cNvCxnSpPr>
              <a:stCxn id="8" idx="6"/>
            </p:cNvCxnSpPr>
            <p:nvPr/>
          </p:nvCxnSpPr>
          <p:spPr>
            <a:xfrm>
              <a:off x="4650291" y="2950464"/>
              <a:ext cx="2682718" cy="0"/>
            </a:xfrm>
            <a:prstGeom prst="line">
              <a:avLst/>
            </a:prstGeom>
            <a:noFill/>
            <a:ln w="12700" cmpd="sng">
              <a:solidFill>
                <a:srgbClr val="00B0F0"/>
              </a:solidFill>
              <a:round/>
              <a:headEnd/>
              <a:tailEnd/>
            </a:ln>
            <a:effectLst>
              <a:glow rad="88900">
                <a:schemeClr val="accent1">
                  <a:alpha val="30000"/>
                </a:schemeClr>
              </a:glow>
            </a:effectLst>
          </p:spPr>
        </p:cxnSp>
      </p:grpSp>
      <p:sp>
        <p:nvSpPr>
          <p:cNvPr id="22" name="TextBox 21"/>
          <p:cNvSpPr txBox="1"/>
          <p:nvPr/>
        </p:nvSpPr>
        <p:spPr>
          <a:xfrm>
            <a:off x="6442255" y="1698493"/>
            <a:ext cx="3063240" cy="5355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zh-CN" altLang="en-US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在程序中指定一张一张图片地址</a:t>
            </a:r>
            <a:endParaRPr lang="en-US" altLang="zh-CN" sz="1440" dirty="0" smtClean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defRPr/>
            </a:pPr>
            <a:r>
              <a:rPr lang="en-US" altLang="zh-CN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耗时耗力</a:t>
            </a:r>
            <a:endParaRPr lang="en-US" altLang="zh-CN" sz="1440" dirty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391334" y="3606961"/>
            <a:ext cx="3063240" cy="7571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zh-CN" altLang="en-US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学习图形编程，制作</a:t>
            </a:r>
            <a:r>
              <a:rPr lang="en-US" altLang="zh-CN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GUI</a:t>
            </a:r>
            <a:r>
              <a:rPr lang="zh-CN" altLang="en-US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程序，进行选择文件测试看可视化结果</a:t>
            </a:r>
            <a:endParaRPr lang="en-US" altLang="zh-CN" sz="1440" dirty="0" smtClean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defRPr/>
            </a:pPr>
            <a:r>
              <a:rPr lang="zh-CN" altLang="en-US" sz="1440" dirty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需要大量时间进行学习</a:t>
            </a:r>
            <a:endParaRPr lang="en-US" altLang="zh-CN" sz="1440" dirty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548124" y="2808846"/>
            <a:ext cx="3251959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学习脚本语言制作脚本进行自动测试。</a:t>
            </a:r>
            <a:endParaRPr lang="en-US" altLang="zh-CN" sz="1440" dirty="0" smtClean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defRPr/>
            </a:pPr>
            <a:r>
              <a:rPr lang="en-US" altLang="zh-CN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耗时耗精力不直观</a:t>
            </a:r>
            <a:endParaRPr lang="en-US" altLang="zh-CN" sz="1440" dirty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779944" y="4811707"/>
            <a:ext cx="3063240" cy="7571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zh-CN" altLang="en-US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学习网页制作，制作网页进行手动测试</a:t>
            </a:r>
            <a:endParaRPr lang="en-US" altLang="zh-CN" sz="1440" dirty="0" smtClean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defRPr/>
            </a:pPr>
            <a:r>
              <a:rPr lang="zh-CN" altLang="en-US" sz="144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需要时间学习并且数据量少</a:t>
            </a:r>
            <a:endParaRPr lang="en-US" altLang="zh-CN" sz="1440" dirty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5" name="TextBox 13"/>
          <p:cNvSpPr txBox="1">
            <a:spLocks noChangeArrowheads="1"/>
          </p:cNvSpPr>
          <p:nvPr/>
        </p:nvSpPr>
        <p:spPr bwMode="auto">
          <a:xfrm>
            <a:off x="3770006" y="59026"/>
            <a:ext cx="4652010" cy="65877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defPPr>
              <a:defRPr lang="zh-CN"/>
            </a:defPPr>
            <a:lvl1pPr algn="ctr" eaLnBrk="0" hangingPunct="0">
              <a:lnSpc>
                <a:spcPct val="120000"/>
              </a:lnSpc>
              <a:spcBef>
                <a:spcPct val="50000"/>
              </a:spcBef>
              <a:buFontTx/>
              <a:buNone/>
              <a:defRPr sz="2800">
                <a:gradFill flip="none" rotWithShape="1">
                  <a:gsLst>
                    <a:gs pos="60000">
                      <a:srgbClr val="BCE8F2"/>
                    </a:gs>
                    <a:gs pos="0">
                      <a:srgbClr val="4EC3DE"/>
                    </a:gs>
                    <a:gs pos="40000">
                      <a:srgbClr val="BCE8F2"/>
                    </a:gs>
                    <a:gs pos="100000">
                      <a:srgbClr val="4EC3DE"/>
                    </a:gs>
                  </a:gsLst>
                  <a:lin ang="0" scaled="1"/>
                  <a:tileRect/>
                </a:gradFill>
                <a:latin typeface="方正兰亭中粗黑_GBK" panose="02000000000000000000" pitchFamily="2" charset="-122"/>
                <a:ea typeface="方正兰亭中粗黑_GBK" panose="02000000000000000000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zh-CN" altLang="en-US" sz="3360" dirty="0" smtClean="0"/>
              <a:t>可能的解决方案</a:t>
            </a:r>
            <a:endParaRPr lang="zh-CN" altLang="en-US" sz="3360" dirty="0"/>
          </a:p>
        </p:txBody>
      </p:sp>
      <p:sp>
        <p:nvSpPr>
          <p:cNvPr id="36" name="TextBox 35"/>
          <p:cNvSpPr txBox="1"/>
          <p:nvPr/>
        </p:nvSpPr>
        <p:spPr>
          <a:xfrm>
            <a:off x="6375068" y="1041938"/>
            <a:ext cx="3063240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zh-CN" alt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手动测试</a:t>
            </a:r>
            <a:endParaRPr lang="en-US" altLang="zh-CN" sz="2800" dirty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18020" y="1967261"/>
            <a:ext cx="3063240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zh-CN" alt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脚本测试</a:t>
            </a:r>
            <a:endParaRPr lang="en-US" altLang="zh-CN" sz="2800" dirty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410355" y="2970942"/>
            <a:ext cx="3063240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zh-CN" alt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可视化测试</a:t>
            </a:r>
            <a:endParaRPr lang="en-US" altLang="zh-CN" sz="2800" dirty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736843" y="3954894"/>
            <a:ext cx="3063240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r>
              <a:rPr lang="zh-CN" alt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网页测试</a:t>
            </a:r>
            <a:endParaRPr lang="en-US" altLang="zh-CN" sz="2800" dirty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91673" y="6132954"/>
            <a:ext cx="104705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作为时薪</a:t>
            </a:r>
            <a:r>
              <a:rPr lang="en-US" altLang="zh-CN" sz="28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100</a:t>
            </a:r>
            <a:r>
              <a:rPr lang="zh-CN" alt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元的人工智能工程师，我们需要多大成本进行测试？</a:t>
            </a:r>
            <a:endParaRPr lang="en-US" altLang="zh-CN" sz="2800" dirty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6090019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6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1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6" grpId="0"/>
      <p:bldP spid="36" grpId="0"/>
      <p:bldP spid="38" grpId="0"/>
      <p:bldP spid="39" grpId="0"/>
      <p:bldP spid="40" grpId="0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4" name="Group 2"/>
          <p:cNvGrpSpPr>
            <a:grpSpLocks/>
          </p:cNvGrpSpPr>
          <p:nvPr/>
        </p:nvGrpSpPr>
        <p:grpSpPr bwMode="auto">
          <a:xfrm>
            <a:off x="1437980" y="2794716"/>
            <a:ext cx="8968150" cy="901306"/>
            <a:chOff x="64331" y="0"/>
            <a:chExt cx="6433094" cy="482482"/>
          </a:xfrm>
        </p:grpSpPr>
        <p:sp>
          <p:nvSpPr>
            <p:cNvPr id="6149" name="AutoShape 3"/>
            <p:cNvSpPr>
              <a:spLocks noChangeArrowheads="1"/>
            </p:cNvSpPr>
            <p:nvPr/>
          </p:nvSpPr>
          <p:spPr bwMode="auto">
            <a:xfrm>
              <a:off x="64331" y="0"/>
              <a:ext cx="6433094" cy="482482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0486" name="Rectangle 13"/>
            <p:cNvSpPr>
              <a:spLocks noChangeArrowheads="1"/>
            </p:cNvSpPr>
            <p:nvPr/>
          </p:nvSpPr>
          <p:spPr bwMode="auto">
            <a:xfrm>
              <a:off x="1860562" y="85339"/>
              <a:ext cx="2840633" cy="3130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320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那就不测试了呗。</a:t>
              </a:r>
              <a:endParaRPr lang="zh-CN" altLang="en-US" sz="320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517814" y="4212643"/>
            <a:ext cx="88883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虽然听起来很好笑。但是很多人工智能公司根本没有测试，只有等到交到客户手中才会发现问题。</a:t>
            </a:r>
            <a:endParaRPr lang="en-US" altLang="zh-CN" sz="1600" dirty="0">
              <a:solidFill>
                <a:schemeClr val="accent3">
                  <a:lumMod val="40000"/>
                  <a:lumOff val="6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418695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圆角矩形 25"/>
          <p:cNvSpPr/>
          <p:nvPr/>
        </p:nvSpPr>
        <p:spPr bwMode="auto">
          <a:xfrm>
            <a:off x="1082249" y="4484754"/>
            <a:ext cx="4224867" cy="1824567"/>
          </a:xfrm>
          <a:prstGeom prst="roundRect">
            <a:avLst/>
          </a:prstGeom>
          <a:noFill/>
          <a:ln>
            <a:solidFill>
              <a:srgbClr val="00B0F0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121907" tIns="60955" rIns="121907" bIns="60955" anchor="ctr">
            <a:sp3d/>
          </a:bodyPr>
          <a:lstStyle/>
          <a:p>
            <a:pPr marL="0" lvl="2" algn="ctr" eaLnBrk="0" fontAlgn="ctr" hangingPunct="0">
              <a:buClr>
                <a:srgbClr val="FF0000"/>
              </a:buClr>
              <a:buSzPct val="70000"/>
              <a:buFont typeface="Wingdings" pitchFamily="2" charset="2"/>
              <a:buChar char="n"/>
              <a:tabLst>
                <a:tab pos="182007" algn="l"/>
              </a:tabLst>
              <a:defRPr/>
            </a:pPr>
            <a:endParaRPr lang="zh-CN" altLang="en-US" sz="1867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87"/>
          <p:cNvSpPr>
            <a:spLocks noChangeArrowheads="1"/>
          </p:cNvSpPr>
          <p:nvPr/>
        </p:nvSpPr>
        <p:spPr bwMode="auto">
          <a:xfrm>
            <a:off x="1234350" y="5035156"/>
            <a:ext cx="3920664" cy="10464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21907" tIns="60955" rIns="121907" bIns="60955">
            <a:spAutoFit/>
          </a:bodyPr>
          <a:lstStyle/>
          <a:p>
            <a:r>
              <a:rPr lang="zh-CN" altLang="en-US" sz="2000" dirty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开发者可以看到出错的数据以及测试人员上传的所有图片，以进行修复算法之后的数据训练。</a:t>
            </a:r>
          </a:p>
        </p:txBody>
      </p:sp>
      <p:sp>
        <p:nvSpPr>
          <p:cNvPr id="28" name="圆角矩形 27"/>
          <p:cNvSpPr/>
          <p:nvPr/>
        </p:nvSpPr>
        <p:spPr bwMode="auto">
          <a:xfrm>
            <a:off x="1082249" y="1610322"/>
            <a:ext cx="4224867" cy="1822449"/>
          </a:xfrm>
          <a:prstGeom prst="roundRect">
            <a:avLst/>
          </a:prstGeom>
          <a:noFill/>
          <a:ln>
            <a:solidFill>
              <a:srgbClr val="00B0F0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121907" tIns="60955" rIns="121907" bIns="60955" anchor="ctr">
            <a:sp3d/>
          </a:bodyPr>
          <a:lstStyle/>
          <a:p>
            <a:pPr marL="0" lvl="2" algn="ctr" eaLnBrk="0" fontAlgn="ctr" hangingPunct="0">
              <a:buClr>
                <a:srgbClr val="FF0000"/>
              </a:buClr>
              <a:buSzPct val="70000"/>
              <a:buFont typeface="Wingdings" pitchFamily="2" charset="2"/>
              <a:buChar char="n"/>
              <a:tabLst>
                <a:tab pos="182007" algn="l"/>
              </a:tabLst>
              <a:defRPr/>
            </a:pPr>
            <a:endParaRPr lang="zh-CN" altLang="en-US" sz="1867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87"/>
          <p:cNvSpPr>
            <a:spLocks noChangeArrowheads="1"/>
          </p:cNvSpPr>
          <p:nvPr/>
        </p:nvSpPr>
        <p:spPr bwMode="auto">
          <a:xfrm>
            <a:off x="1121722" y="1940038"/>
            <a:ext cx="4145935" cy="738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21907" tIns="60955" rIns="121907" bIns="60955">
            <a:spAutoFit/>
          </a:bodyPr>
          <a:lstStyle/>
          <a:p>
            <a:r>
              <a:rPr lang="zh-CN" altLang="en-US" sz="2000" dirty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平台运行速度超快。只需要点击鼠标就可以进行测试。</a:t>
            </a:r>
          </a:p>
        </p:txBody>
      </p:sp>
      <p:sp>
        <p:nvSpPr>
          <p:cNvPr id="30" name="Half Frame 12"/>
          <p:cNvSpPr/>
          <p:nvPr/>
        </p:nvSpPr>
        <p:spPr>
          <a:xfrm rot="8097294">
            <a:off x="5740788" y="3520288"/>
            <a:ext cx="713280" cy="728907"/>
          </a:xfrm>
          <a:prstGeom prst="halfFrame">
            <a:avLst/>
          </a:prstGeom>
          <a:solidFill>
            <a:srgbClr val="2BA2C6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31" name="组合 30"/>
          <p:cNvGrpSpPr/>
          <p:nvPr/>
        </p:nvGrpSpPr>
        <p:grpSpPr>
          <a:xfrm>
            <a:off x="1946345" y="3028426"/>
            <a:ext cx="2400267" cy="765413"/>
            <a:chOff x="814328" y="3219334"/>
            <a:chExt cx="1356392" cy="432536"/>
          </a:xfrm>
          <a:solidFill>
            <a:srgbClr val="94BBCA"/>
          </a:solidFill>
        </p:grpSpPr>
        <p:sp>
          <p:nvSpPr>
            <p:cNvPr id="34" name="圆角矩形 33"/>
            <p:cNvSpPr/>
            <p:nvPr/>
          </p:nvSpPr>
          <p:spPr>
            <a:xfrm>
              <a:off x="814328" y="3219334"/>
              <a:ext cx="1356392" cy="43253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0A0404">
                    <a:alpha val="99000"/>
                  </a:srgbClr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79939" y="3348319"/>
              <a:ext cx="1048613" cy="185484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/>
              <a:r>
                <a:rPr lang="zh-CN" altLang="en-US" sz="2133" dirty="0" smtClean="0">
                  <a:solidFill>
                    <a:srgbClr val="0A0404">
                      <a:alpha val="99000"/>
                    </a:srgbClr>
                  </a:solidFill>
                  <a:cs typeface="宋体" pitchFamily="2" charset="-122"/>
                </a:rPr>
                <a:t>快速测试</a:t>
              </a:r>
              <a:endParaRPr lang="zh-CN" altLang="zh-CN" sz="2133" dirty="0">
                <a:solidFill>
                  <a:srgbClr val="0A0404">
                    <a:alpha val="99000"/>
                  </a:srgbClr>
                </a:solidFill>
                <a:cs typeface="宋体" pitchFamily="2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1946345" y="4102043"/>
            <a:ext cx="2400267" cy="765413"/>
            <a:chOff x="814328" y="3219334"/>
            <a:chExt cx="1356392" cy="432536"/>
          </a:xfrm>
          <a:solidFill>
            <a:srgbClr val="94BBCA"/>
          </a:solidFill>
        </p:grpSpPr>
        <p:sp>
          <p:nvSpPr>
            <p:cNvPr id="39" name="圆角矩形 38"/>
            <p:cNvSpPr/>
            <p:nvPr/>
          </p:nvSpPr>
          <p:spPr>
            <a:xfrm>
              <a:off x="814328" y="3219334"/>
              <a:ext cx="1356392" cy="43253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0A0404">
                    <a:alpha val="99000"/>
                  </a:srgbClr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69834" y="3330419"/>
              <a:ext cx="1268822" cy="185484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/>
              <a:r>
                <a:rPr lang="zh-CN" altLang="en-US" sz="2133" dirty="0" smtClean="0">
                  <a:solidFill>
                    <a:srgbClr val="0A0404">
                      <a:alpha val="99000"/>
                    </a:srgbClr>
                  </a:solidFill>
                  <a:cs typeface="宋体" pitchFamily="2" charset="-122"/>
                </a:rPr>
                <a:t>数据搜集</a:t>
              </a:r>
              <a:endParaRPr lang="zh-CN" altLang="zh-CN" sz="2133" dirty="0">
                <a:solidFill>
                  <a:srgbClr val="0A0404">
                    <a:alpha val="99000"/>
                  </a:srgbClr>
                </a:solidFill>
                <a:cs typeface="宋体" pitchFamily="2" charset="-122"/>
              </a:endParaRPr>
            </a:p>
          </p:txBody>
        </p:sp>
      </p:grpSp>
      <p:sp>
        <p:nvSpPr>
          <p:cNvPr id="41" name="圆角矩形 40"/>
          <p:cNvSpPr/>
          <p:nvPr/>
        </p:nvSpPr>
        <p:spPr bwMode="auto">
          <a:xfrm>
            <a:off x="6703333" y="4484754"/>
            <a:ext cx="4224867" cy="1824567"/>
          </a:xfrm>
          <a:prstGeom prst="roundRect">
            <a:avLst/>
          </a:prstGeom>
          <a:noFill/>
          <a:ln>
            <a:solidFill>
              <a:srgbClr val="00B0F0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121907" tIns="60955" rIns="121907" bIns="60955" anchor="ctr">
            <a:sp3d/>
          </a:bodyPr>
          <a:lstStyle/>
          <a:p>
            <a:pPr marL="0" lvl="2" algn="ctr" eaLnBrk="0" fontAlgn="ctr" hangingPunct="0">
              <a:buClr>
                <a:srgbClr val="FF0000"/>
              </a:buClr>
              <a:buSzPct val="70000"/>
              <a:buFont typeface="Wingdings" pitchFamily="2" charset="2"/>
              <a:buChar char="n"/>
              <a:tabLst>
                <a:tab pos="182007" algn="l"/>
              </a:tabLst>
              <a:defRPr/>
            </a:pPr>
            <a:endParaRPr lang="zh-CN" altLang="en-US" sz="1867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矩形 87"/>
          <p:cNvSpPr>
            <a:spLocks noChangeArrowheads="1"/>
          </p:cNvSpPr>
          <p:nvPr/>
        </p:nvSpPr>
        <p:spPr bwMode="auto">
          <a:xfrm>
            <a:off x="6968077" y="5078209"/>
            <a:ext cx="3920664" cy="10464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21907" tIns="60955" rIns="121907" bIns="60955">
            <a:spAutoFit/>
          </a:bodyPr>
          <a:lstStyle/>
          <a:p>
            <a:r>
              <a:rPr lang="zh-CN" altLang="en-US" sz="200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将权限控制在细粒度的按钮上，不同的角色只能看到自己的权限。便于外包测试。</a:t>
            </a:r>
            <a:endParaRPr lang="zh-CN" altLang="en-US" sz="2000" dirty="0">
              <a:solidFill>
                <a:srgbClr val="94BBCA">
                  <a:alpha val="99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圆角矩形 42"/>
          <p:cNvSpPr/>
          <p:nvPr/>
        </p:nvSpPr>
        <p:spPr bwMode="auto">
          <a:xfrm>
            <a:off x="6703333" y="1610322"/>
            <a:ext cx="4224867" cy="1822449"/>
          </a:xfrm>
          <a:prstGeom prst="roundRect">
            <a:avLst/>
          </a:prstGeom>
          <a:noFill/>
          <a:ln>
            <a:solidFill>
              <a:srgbClr val="00B0F0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121907" tIns="60955" rIns="121907" bIns="60955" anchor="ctr">
            <a:sp3d/>
          </a:bodyPr>
          <a:lstStyle/>
          <a:p>
            <a:pPr marL="0" lvl="2" algn="ctr" eaLnBrk="0" fontAlgn="ctr" hangingPunct="0">
              <a:buClr>
                <a:srgbClr val="FF0000"/>
              </a:buClr>
              <a:buSzPct val="70000"/>
              <a:buFont typeface="Wingdings" pitchFamily="2" charset="2"/>
              <a:buChar char="n"/>
              <a:tabLst>
                <a:tab pos="182007" algn="l"/>
              </a:tabLst>
              <a:defRPr/>
            </a:pPr>
            <a:endParaRPr lang="zh-CN" altLang="en-US" sz="1867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矩形 87"/>
          <p:cNvSpPr>
            <a:spLocks noChangeArrowheads="1"/>
          </p:cNvSpPr>
          <p:nvPr/>
        </p:nvSpPr>
        <p:spPr bwMode="auto">
          <a:xfrm>
            <a:off x="6742806" y="1940038"/>
            <a:ext cx="4145935" cy="738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21907" tIns="60955" rIns="121907" bIns="60955">
            <a:spAutoFit/>
          </a:bodyPr>
          <a:lstStyle/>
          <a:p>
            <a:r>
              <a:rPr lang="zh-CN" altLang="en-US" sz="2000" dirty="0">
                <a:solidFill>
                  <a:srgbClr val="94BBCA">
                    <a:alpha val="99000"/>
                  </a:srgbClr>
                </a:solidFill>
                <a:latin typeface="微软雅黑" pitchFamily="34" charset="-122"/>
                <a:ea typeface="微软雅黑" pitchFamily="34" charset="-122"/>
              </a:rPr>
              <a:t>自适应界面无论是手机还是平板都可以随时随地跨平台进行测试</a:t>
            </a:r>
          </a:p>
        </p:txBody>
      </p:sp>
      <p:sp>
        <p:nvSpPr>
          <p:cNvPr id="65" name="Half Frame 12"/>
          <p:cNvSpPr/>
          <p:nvPr/>
        </p:nvSpPr>
        <p:spPr>
          <a:xfrm rot="8097294" flipH="1" flipV="1">
            <a:off x="5697284" y="3522261"/>
            <a:ext cx="709571" cy="728131"/>
          </a:xfrm>
          <a:prstGeom prst="halfFrame">
            <a:avLst/>
          </a:prstGeom>
          <a:solidFill>
            <a:srgbClr val="00B0F0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66" name="组合 65"/>
          <p:cNvGrpSpPr/>
          <p:nvPr/>
        </p:nvGrpSpPr>
        <p:grpSpPr>
          <a:xfrm>
            <a:off x="7567429" y="3028427"/>
            <a:ext cx="2400267" cy="765413"/>
            <a:chOff x="814328" y="3219334"/>
            <a:chExt cx="1356392" cy="432536"/>
          </a:xfrm>
          <a:solidFill>
            <a:srgbClr val="94BBCA"/>
          </a:solidFill>
        </p:grpSpPr>
        <p:sp>
          <p:nvSpPr>
            <p:cNvPr id="69" name="圆角矩形 68"/>
            <p:cNvSpPr/>
            <p:nvPr/>
          </p:nvSpPr>
          <p:spPr>
            <a:xfrm>
              <a:off x="814328" y="3219334"/>
              <a:ext cx="1356392" cy="43253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0A0404">
                    <a:alpha val="99000"/>
                  </a:srgbClr>
                </a:solidFill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927508" y="3332295"/>
              <a:ext cx="1153474" cy="185484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/>
              <a:r>
                <a:rPr lang="zh-CN" altLang="en-US" sz="2133" dirty="0" smtClean="0">
                  <a:solidFill>
                    <a:srgbClr val="0A0404">
                      <a:alpha val="99000"/>
                    </a:srgbClr>
                  </a:solidFill>
                  <a:cs typeface="宋体" pitchFamily="2" charset="-122"/>
                </a:rPr>
                <a:t>随时随地</a:t>
              </a:r>
              <a:endParaRPr lang="zh-CN" altLang="zh-CN" sz="2133" dirty="0">
                <a:solidFill>
                  <a:srgbClr val="0A0404">
                    <a:alpha val="99000"/>
                  </a:srgbClr>
                </a:solidFill>
                <a:cs typeface="宋体" pitchFamily="2" charset="-122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7567429" y="4102043"/>
            <a:ext cx="2400267" cy="765413"/>
            <a:chOff x="814328" y="3219334"/>
            <a:chExt cx="1356392" cy="432536"/>
          </a:xfrm>
          <a:solidFill>
            <a:srgbClr val="94BBCA"/>
          </a:solidFill>
        </p:grpSpPr>
        <p:sp>
          <p:nvSpPr>
            <p:cNvPr id="74" name="圆角矩形 73"/>
            <p:cNvSpPr/>
            <p:nvPr/>
          </p:nvSpPr>
          <p:spPr>
            <a:xfrm>
              <a:off x="814328" y="3219334"/>
              <a:ext cx="1356392" cy="43253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0A0404">
                    <a:alpha val="99000"/>
                  </a:srgbClr>
                </a:solidFill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69834" y="3338431"/>
              <a:ext cx="1268822" cy="185484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lvl="0"/>
              <a:r>
                <a:rPr lang="zh-CN" altLang="en-US" sz="2133" dirty="0" smtClean="0">
                  <a:solidFill>
                    <a:srgbClr val="0A0404">
                      <a:alpha val="99000"/>
                    </a:srgbClr>
                  </a:solidFill>
                  <a:cs typeface="宋体" pitchFamily="2" charset="-122"/>
                </a:rPr>
                <a:t>权限控制</a:t>
              </a:r>
              <a:endParaRPr lang="zh-CN" altLang="zh-CN" sz="2133" dirty="0">
                <a:solidFill>
                  <a:srgbClr val="0A0404">
                    <a:alpha val="99000"/>
                  </a:srgbClr>
                </a:solidFill>
                <a:cs typeface="宋体" pitchFamily="2" charset="-122"/>
              </a:endParaRPr>
            </a:p>
          </p:txBody>
        </p:sp>
      </p:grpSp>
      <p:sp>
        <p:nvSpPr>
          <p:cNvPr id="32" name="TextBox 13"/>
          <p:cNvSpPr txBox="1">
            <a:spLocks noChangeArrowheads="1"/>
          </p:cNvSpPr>
          <p:nvPr/>
        </p:nvSpPr>
        <p:spPr bwMode="auto">
          <a:xfrm>
            <a:off x="3770006" y="59026"/>
            <a:ext cx="4652010" cy="653512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defPPr>
              <a:defRPr lang="zh-CN"/>
            </a:defPPr>
            <a:lvl1pPr algn="ctr" eaLnBrk="0" hangingPunct="0">
              <a:lnSpc>
                <a:spcPct val="120000"/>
              </a:lnSpc>
              <a:spcBef>
                <a:spcPct val="50000"/>
              </a:spcBef>
              <a:buFontTx/>
              <a:buNone/>
              <a:defRPr sz="2800">
                <a:gradFill flip="none" rotWithShape="1">
                  <a:gsLst>
                    <a:gs pos="60000">
                      <a:srgbClr val="BCE8F2"/>
                    </a:gs>
                    <a:gs pos="0">
                      <a:srgbClr val="4EC3DE"/>
                    </a:gs>
                    <a:gs pos="40000">
                      <a:srgbClr val="BCE8F2"/>
                    </a:gs>
                    <a:gs pos="100000">
                      <a:srgbClr val="4EC3DE"/>
                    </a:gs>
                  </a:gsLst>
                  <a:lin ang="0" scaled="1"/>
                  <a:tileRect/>
                </a:gradFill>
                <a:latin typeface="方正兰亭中粗黑_GBK" panose="02000000000000000000" pitchFamily="2" charset="-122"/>
                <a:ea typeface="方正兰亭中粗黑_GBK" panose="02000000000000000000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zh-CN" altLang="en-US" sz="3360" dirty="0"/>
              <a:t>我们的优势</a:t>
            </a:r>
          </a:p>
        </p:txBody>
      </p:sp>
    </p:spTree>
    <p:extLst>
      <p:ext uri="{BB962C8B-B14F-4D97-AF65-F5344CB8AC3E}">
        <p14:creationId xmlns:p14="http://schemas.microsoft.com/office/powerpoint/2010/main" val="68560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25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75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25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750"/>
                            </p:stCondLst>
                            <p:childTnLst>
                              <p:par>
                                <p:cTn id="5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4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975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/>
      <p:bldP spid="28" grpId="0" animBg="1"/>
      <p:bldP spid="29" grpId="0"/>
      <p:bldP spid="41" grpId="0" animBg="1"/>
      <p:bldP spid="42" grpId="0"/>
      <p:bldP spid="43" grpId="0" animBg="1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4" name="Group 2"/>
          <p:cNvGrpSpPr>
            <a:grpSpLocks/>
          </p:cNvGrpSpPr>
          <p:nvPr/>
        </p:nvGrpSpPr>
        <p:grpSpPr bwMode="auto">
          <a:xfrm>
            <a:off x="1722348" y="2537138"/>
            <a:ext cx="8749209" cy="914185"/>
            <a:chOff x="64331" y="0"/>
            <a:chExt cx="6433094" cy="482482"/>
          </a:xfrm>
        </p:grpSpPr>
        <p:sp>
          <p:nvSpPr>
            <p:cNvPr id="6149" name="AutoShape 3"/>
            <p:cNvSpPr>
              <a:spLocks noChangeArrowheads="1"/>
            </p:cNvSpPr>
            <p:nvPr/>
          </p:nvSpPr>
          <p:spPr bwMode="auto">
            <a:xfrm>
              <a:off x="64331" y="0"/>
              <a:ext cx="6433094" cy="482482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30B8D8"/>
              </a:solidFill>
              <a:miter lim="800000"/>
              <a:headEnd/>
              <a:tailEnd/>
            </a:ln>
            <a:effectLst>
              <a:glow rad="88900">
                <a:schemeClr val="accent1">
                  <a:satMod val="175000"/>
                  <a:alpha val="30000"/>
                </a:schemeClr>
              </a:glo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  <a:defRPr/>
              </a:pPr>
              <a:endParaRPr lang="zh-CN" altLang="en-US" sz="24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0486" name="Rectangle 13"/>
            <p:cNvSpPr>
              <a:spLocks noChangeArrowheads="1"/>
            </p:cNvSpPr>
            <p:nvPr/>
          </p:nvSpPr>
          <p:spPr bwMode="auto">
            <a:xfrm>
              <a:off x="1860561" y="54439"/>
              <a:ext cx="2840633" cy="3736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4000" dirty="0" smtClean="0">
                  <a:solidFill>
                    <a:srgbClr val="BCE8F2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登录及权限鉴别</a:t>
              </a:r>
              <a:endParaRPr lang="zh-CN" altLang="en-US" sz="4000" dirty="0">
                <a:solidFill>
                  <a:srgbClr val="BCE8F2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8198" name="TextBox 13"/>
          <p:cNvSpPr txBox="1">
            <a:spLocks noChangeArrowheads="1"/>
          </p:cNvSpPr>
          <p:nvPr/>
        </p:nvSpPr>
        <p:spPr bwMode="auto">
          <a:xfrm>
            <a:off x="5189220" y="59026"/>
            <a:ext cx="1815466" cy="712824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defPPr>
              <a:defRPr lang="zh-CN"/>
            </a:defPPr>
            <a:lvl1pPr algn="ctr" eaLnBrk="0" hangingPunct="0">
              <a:lnSpc>
                <a:spcPct val="120000"/>
              </a:lnSpc>
              <a:spcBef>
                <a:spcPct val="50000"/>
              </a:spcBef>
              <a:buFontTx/>
              <a:buNone/>
              <a:defRPr sz="2800">
                <a:gradFill flip="none" rotWithShape="1">
                  <a:gsLst>
                    <a:gs pos="60000">
                      <a:srgbClr val="BCE8F2"/>
                    </a:gs>
                    <a:gs pos="0">
                      <a:srgbClr val="4EC3DE"/>
                    </a:gs>
                    <a:gs pos="40000">
                      <a:srgbClr val="BCE8F2"/>
                    </a:gs>
                    <a:gs pos="100000">
                      <a:srgbClr val="4EC3DE"/>
                    </a:gs>
                  </a:gsLst>
                  <a:lin ang="0" scaled="1"/>
                  <a:tileRect/>
                </a:gradFill>
                <a:latin typeface="方正兰亭中粗黑_GBK" panose="02000000000000000000" pitchFamily="2" charset="-122"/>
                <a:ea typeface="方正兰亭中粗黑_GBK" panose="02000000000000000000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zh-CN" altLang="en-US" sz="3360" dirty="0"/>
              <a:t>过渡页</a:t>
            </a:r>
          </a:p>
        </p:txBody>
      </p:sp>
    </p:spTree>
    <p:extLst>
      <p:ext uri="{BB962C8B-B14F-4D97-AF65-F5344CB8AC3E}">
        <p14:creationId xmlns:p14="http://schemas.microsoft.com/office/powerpoint/2010/main" val="1191763542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6" dur="5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登录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49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53441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登录及权限鉴别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15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430917"/>
      </p:ext>
    </p:extLst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>
          <a:gradFill>
            <a:gsLst>
              <a:gs pos="100000">
                <a:srgbClr val="E1CF9A"/>
              </a:gs>
              <a:gs pos="0">
                <a:schemeClr val="tx1">
                  <a:lumMod val="65000"/>
                  <a:lumOff val="35000"/>
                  <a:alpha val="0"/>
                </a:schemeClr>
              </a:gs>
            </a:gsLst>
            <a:lin ang="5400000" scaled="0"/>
          </a:gradFill>
          <a:prstDash val="soli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4368</TotalTime>
  <Words>925</Words>
  <Application>Microsoft Macintosh PowerPoint</Application>
  <PresentationFormat>Widescreen</PresentationFormat>
  <Paragraphs>146</Paragraphs>
  <Slides>32</Slides>
  <Notes>32</Notes>
  <HiddenSlides>0</HiddenSlides>
  <MMClips>14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5" baseType="lpstr">
      <vt:lpstr>Arial</vt:lpstr>
      <vt:lpstr>Arial Rounded MT Bold</vt:lpstr>
      <vt:lpstr>Calibri</vt:lpstr>
      <vt:lpstr>Calibri Light</vt:lpstr>
      <vt:lpstr>Times New Roman</vt:lpstr>
      <vt:lpstr>Wingdings</vt:lpstr>
      <vt:lpstr>宋体</vt:lpstr>
      <vt:lpstr>微软雅黑</vt:lpstr>
      <vt:lpstr>方正兰亭中粗黑_GBK</vt:lpstr>
      <vt:lpstr>方正兰亭黑_GBK</vt:lpstr>
      <vt:lpstr>时尚中黑简体</vt:lpstr>
      <vt:lpstr>黑体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XiTongPan.Com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Microsoft Office User</cp:lastModifiedBy>
  <cp:revision>70</cp:revision>
  <dcterms:created xsi:type="dcterms:W3CDTF">2016-01-03T06:31:30Z</dcterms:created>
  <dcterms:modified xsi:type="dcterms:W3CDTF">2018-03-11T13:12:17Z</dcterms:modified>
</cp:coreProperties>
</file>

<file path=docProps/thumbnail.jpeg>
</file>